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6-10-12T13:22:26.7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8780 6741 0,'0'40'281,"0"-1"-219,0 0-46,0 0 0,0 0 15,0 1-31,0-1 31,0 0-15,0 0-1,0 0 1,0 1 31,0-1-16,-39-39 47,39 39-62,0 0 31,0 0 31,-39-39-62,39 40 46,0-1-15,0 0-47,0 0 31,0 0-15,0-117 249,0 39-218,0 0-47,0-1 47,0 1-16,0 0-15,0 0 62,0 0-62,0-1-1,0 1 17,0 0-17,0 0 1,0 0 0,0-1-1,0 1 16,0 0-15,39 0 31,-39 0 47,39 39-47,-39-40-32,0 1 32,39 39-16,1 0 63,-1 0 15,0 0-46,0 0-32,0 0 0,1 0-15,-1 0 15,0 0 16,0 0-16,0 0 1,0 0 124,-39 39-109,0 1 0,0-1 0,0 0-16,0 0-16,0 0 17,0 1-17,0-1 1</inkml:trace>
  <inkml:trace contextRef="#ctx0" brushRef="#br0" timeOffset="3132.5929">9917 7094 0,'39'0'94,"0"0"-47,0 0-16,1-39 16,-40 0 15,39 39-46,-39-39 0,39 39 15,-39-40-31,0-38 15,39 78 1,-39-39 0,0 0-1,39-1 1,1 40 0,-40-39-1,0 0 1,39 39-1,-39-39 17,39 0-17,0 39 1,-39-40 0,-39 40 77,0-39-77,0 39 46,-1 0-46,1 0 15,0 0 32,0 0-48,0 0 17,-1 0 15,1 0 15,39 39-31,0 1 1,-39-40-17,39 39 1,-39-39-1,0 39 1,39 39-16,-40-78 16,1 79-1,0-40 1,0 0 0,0 40-1,-1-40 1,40 0 15,-39 0-15,0 0-1,0 1 1,39-1 31,-39-39-32,39 39 1,0 0 93,39-39-93,0 0 93,0 39-93,0-39-16,1 40 47,-1-40-31,0 0-1,-39 39 16,39-39-15,0 39 15,1-39 1,-40 39-17,0 0 16,39 1 1,0-40 46,-39 39-63,0 0 32,39-39-31,0 0 15,-39 39-15,40-39-1,-1 0 95,0 0-63,0 0-16,79 0-15,-40 0-1,-39 0 1,1 0-1,-1 0 1,0 0 15</inkml:trace>
  <inkml:trace contextRef="#ctx0" brushRef="#br0" timeOffset="6017.5444">11328 6898 0,'0'-39'62,"0"0"-30,-39 39-17,0 0 17,-40 0-17,1 0 1,39 0 15,-1 0-15,1 0-1,0 0 1,0 0 31,0 0-32,-1 0 1,40 78 109,0-39-94,0 1 16,0-1 0,0 39-31,0 1-1,0-40-15,0 0 32,0 0-17,0 0 48,0 1-48,0-1-15,40 0 47,-40 0-31,39 0 78,39-39-79,-39 0 1,1 0-1,-1 0 17,0 0-1,0 0 63,0 0-79,1 0 1,-40-78 46,0 39 1,0 0-47,0-40-1,39 40-15,-39-39 16,0 38-1,0 1 1,0-39 0,0 39 15,0-1 0,0 1-15,0 0-1,0 0-15,39 39 32,-39-39-17,0-1 1,0-38 0,0-79-1,0 118 1,0 0-1,0-40 1,0 40-16,0 0 31,0 0-15,0 0 15,0-1 0,0 1 1,0 0-17,0 0 1,0 0 0,0-1 30,0 1 1,0 0 0</inkml:trace>
  <inkml:trace contextRef="#ctx0" brushRef="#br0" timeOffset="12667.2098">8271 8545 0,'0'39'250,"0"0"-219,0 0-15,0 39 15,0 1 0,0-40-31,0 0 31,0 0-15,0 1 0,0 38 30,0-39-30,0 0 62,0 1-62,0-1 15,0 0 16,0 0-16,0 40 0,0-40-15,0 0 15,0 0-15,0 0 0,0 1 46,0-1-15,39-39-31,-39 39 30,39-39 1,0 0-15,0 0-17,1 0-15,-1 0 31,0 0-15,0 0 0,0 0-1,1 0 1,-1 0 0,0 0-1,0 0 16,0 0 1,-39-39 93,0 0-110,40 39 1,-40-40 46,0 1-62,0 0 16,0 0 15,0 0-31,0-1 32,0 1-17,0 0 16,0 0 63,-40 39 0,1 0-78,0-39-1,0 39 32,0 0-31,-1 0 15,1 0-15,0 0-1,39-40 16,-39 40 1,0 0-1,-1 0 0,1 0 157,0 0-126</inkml:trace>
  <inkml:trace contextRef="#ctx0" brushRef="#br0" timeOffset="15405.2756">9211 8427 0,'0'39'0,"0"0"31,0 1 16,0-1-32,0 0 17,0 0-17,0 0 1,0 0 15,0 1 0,0-1 1,0 0 14,0 0-46,0 0 32,0 40-17,0-1 1,0-39 15,0 1 0,0-1 1,0 0-1,0 0 47,0 0-47,0 1 79,0-1-95,0 0 1,0 0 0,-39-39-1,39 39 126,0 1 31,39-40-141,40 39-31,-40-39 31,0 0-15,39 0-1,-38 0 17,-1 0-32,0 0 15,0 0 17,0 0-1,1 0 0,-1 0 0,0 0 126</inkml:trace>
  <inkml:trace contextRef="#ctx0" brushRef="#br0" timeOffset="18158.2275">10074 8466 0,'0'39'32,"0"1"-17,0 77 48,-40 1-48,40-40 1,-39 0 15,39-38-15,0-1-1,0 0 1,0 0 15,-39-39-15,39 39 0,0 1 30,0-1-30,0 0 31,0 0-16,0 0-15,0 40-1,0-1 1,0-39 0,39 1 31,-39-1-32,39-39 1,-39 39-1,40-39 1,-1 0 31,0 0-31,0 0 30,0 39-30,1-39 0,-1 0 31,0 0-16,0-39 63,-39 0-79,0 0-15,0-40 63,0 40-48,0 0 1,0 0 0,0-1-1,39 1 16,-39 0-15,0 0 31,40 39-16,-40-39 16,0-1-31,0 1 46,0 0-31,0 0 16,0 0-15,0-1-32,0 1 15,0-39 1,0-1-1,0 40 32,0 0-31,0 0 0</inkml:trace>
  <inkml:trace contextRef="#ctx0" brushRef="#br0" timeOffset="20911.883">10975 8584 0,'0'-39'78,"-39"39"-47,39 39 157,0 0-188,0 78 16,-39-77-1,39-1 1,0 0 15,0 0-15,0 40-16,0-1 31,0 0 0,0-38-15,-39-1 15,39 0 0,0 0 79,0 0-79,0 40-15,0-40-1,-40 0 1,40 40-1,0-1 1,0-39 0,0 0-16,0 1 93,0-80 48,0-77-125,0-40-1,0 79 17,0-40-17,0 40 1,0 38-16,0 1 31,0 0-15,0 0 46,40 0 110,-40-1-172,39 40 16,0 0 15,0-78 16,0 0-47,-39 38 31,40 1-15,-40 0 15,0 0-15,0 0-1,39 39 1,-39-39-1,39 39 173,0 0-157,0 0-15,1 0-1,38 0 1,-39 0-16,0 0 31,1 0-15,-1 0 0,-39 39 187,-39-39-188,-1 39 1</inkml:trace>
  <inkml:trace contextRef="#ctx0" brushRef="#br0" timeOffset="22485.4049">10818 9054 0,'40'0'78,"-1"0"-62,0 39 0,39-39-1,-38 0 17,-1 39-17,0 1 48,0-40-32,0 0-15,1 39 30,-1 0 17,0-39-1</inkml:trace>
  <inkml:trace contextRef="#ctx0" brushRef="#br0" timeOffset="24303.2289">10779 9720 0,'39'0'47,"40"0"47,-40 0-94,0 40 31,0-40-15,1 0-1,-40 39 1,39-39 15,0 0 16,0 0 16,-39 39-32,39-39 16,1 0-16,-1 0-15,0 0-1,0 0 32,0 0 0,1 0-31,-1 0 15,0 0 78</inkml:trace>
  <inkml:trace contextRef="#ctx0" brushRef="#br0" timeOffset="26190.4507">8467 10740 0,'0'39'109,"0"39"-46,39-39-48,-39 1 1,39-1-16,-39 0 15,0 0 1,0 0 15,0 1 1,39-40-17,-39 39 1,39-39-1,-39 39 17,40-39-32,-40 39 15,39-39 48,0 0-48,0 39-15,0-39 32,1 0-17,-1 40 17</inkml:trace>
  <inkml:trace contextRef="#ctx0" brushRef="#br0" timeOffset="28044.8576">9055 10818 0,'0'39'78,"0"0"-31,0 1-31,0-1-1,0 0 1,0 0 0,0 0-1,-40 1 1,40-1 15,-39 0-15,0-39-1,0 78 1,0-38 0,-1-40-1,1 39 48,0-39-48,39 39-15,-39-39 16,39 39 0,-39-39 62,39 39-63,-40 1 1,40-1 0,0 0 77,-39-39-77,39 39 0,0 0-1,0 1 32,0-1-31,0 0 15,0 39 16,-39-39-16,39 1-15</inkml:trace>
  <inkml:trace contextRef="#ctx0" brushRef="#br0" timeOffset="32671.5807">9368 11563 0,'78'0'265,"-38"0"-249,-1 0 0,39-39-1,1 39 1,-1 0 31,-39 0-32,0 0 17,40 0-17,-40 0 16,0 0 1,0 0-17,1 0 17,-1 0-32,-39-40 62,0 1-15,0 0-16,0 0 0,-39 39-31,39-39 32,-40 39-17,1 0 32,0 0 31,0 0 0,0 0-15,-1 0 15,1 0 63,0 0-126,0 0 157,0 0-94,39 39-62,-40 0 31,1-39-16,0 0-31,0 0 16,0 0 46,39 39-46,0 0 31,0 1 46,0-1-30,0 0-32,0 0-15,0 0-1,0 1 1,0-1 31,0 0-31,0 0 30,39 0 48,0-39-78,0 39-1,0-39 17,-39 40-17,40-40 17,-1 0-17,0 0 32,0 0-16,0 0 47,1 0-62,-1 0 15,0 0 63,0 0-78,0 0 62,-39 39-31,40-39-32,-1 0 79,0 0-16,0 0-62,0 0-1,1 0 17,-1 0-1</inkml:trace>
  <inkml:trace contextRef="#ctx0" brushRef="#br0" timeOffset="34628.5504">10426 10700 0,'0'40'250,"0"77"-235,0-38-15,0 38 31,0 40-15,0 39 0,0-39-1,0-40 1,0-77 0,40-1-1,-40 39 1,0-39-1,0 0 17,0 1 46,39-40-31</inkml:trace>
  <inkml:trace contextRef="#ctx0" brushRef="#br0" timeOffset="36621.9175">10858 10661 0,'0'39'78,"0"1"-47,0-1-15,0 0 0,-40-39-1,40 39 1,0 0-1,0 1 1,0-1 0,0 0-1,0 0 1,0 40 109,0 38-109,0-78-16,0 1 31,0-1-16,0 0 17,0 0-17,0 0 1,0 1 31,0-1-16,0 0 94,0 0-78,0 0-16,0 1-15,0-1-1,0 0-15,0 0 63,0 39-32,0-38 0</inkml:trace>
  <inkml:trace contextRef="#ctx0" brushRef="#br0" timeOffset="40342.3182">11328 11249 0,'-39'0'219,"0"0"-204,-1 0 16,1 0 16,0 0 0,0 0-16,0 0-15,-1 0 78,1 39-63,0-39-15,39 40-1,-39-40 1,0 39 62,-1 0-47,40 0 47,0 0-46,0 1 15,0-1-32,40 0 16,-40 0-15,39-39 0,-39 39 31,0 1-32,0-1 1,39-39-1,0 39 1,-39 0 0,39 0-1,1-39 32,-40 39-31,39-39-1,-39 40 1,39-40 15,0 0-15,0 0 31,1 0 15,-1 0-46,0 0-16,0 0 62,0 0-46,-39-40 15,40 1 1,-1 39-17,-39-39 1,0 0-1,39 39-15,-39-118 32,39 40-17,-39 39 1,39 39 0,-39-39 15,0-1-16,0 1 1,0 0 93,-39 0-30,-39 39-79,39 0 15,-1 0 1,1 0 46,0 0-46,0 0 15,39-39 32,-39 39-32</inkml:trace>
  <inkml:trace contextRef="#ctx0" brushRef="#br0" timeOffset="44830.2532">11798 11210 0,'0'39'187,"0"0"-187,40-39 31,-40 40 16,39-40-31,-39 39 15,39-39-31,-39 39 31,0 0 1,39-39-17,-39 39 17,39-39-17,-39 40 16,0-1 16,0 0-31,0 0 31,0 0-47,40-39 15,-40 40 1,0-1 0,39 0-1,0-39 1,-39 39 0,39 0-1,-39 0 1,39-39 15,-39-39 141,0-39-156,40 39-1,-40-40-15,39-38 16,-39 78 15,0-1-15,0 1-1,0 0 1,0 0 62,39 78 94,-39 0-156,0 0 15,0 1 0,39-1-15,-39 0-16,0 0 15,39 0 1,-39 1 0,0-1 77,0 0 17,39-39-79,1 0 125,-40 39 16,39-39-63,0 0 95,0 0-111,-39-39-15,0 0-62,39 39 0,1-39-1,-1-1 1,-39 1 0,0-39 77,0 39-77,0-1 0,0 1-1,39 39 16,-39-39 48,0 0-17,39 39 63,-39-39-109,0-1 93,39 40 157</inkml:trace>
  <inkml:trace contextRef="#ctx0" brushRef="#br0" timeOffset="51448.3921">8506 13131 0,'0'78'187,"0"-39"-156,0 0-15,0 1 0,0-1 15,0 0-15,0 0-1,0 0 1,0 40-1,0-40 1,0 0 0,0 0-1,0 1 32,0-1-31,0 0 31,0 0-16,0 0-15,0 1 30,0-1 79,39-39-109,-39 39 0,39-39-1,0 0 17,-39 39-17,0 0 16,40-39 1,-1 0-1,0 0-15,0 0 77,-39-39 95,39 39-173,-39-39 48,0 0-32,79 0 32,-40 39-48,0 0 17,-39-40 14,0 1 158,0 0-173,-39 39 63,39-39-79,-39 39 16,39-39 48,-39 39-1,39-40-63,-40 40-15,40-39 16,0 0 15,-39 39 0,39-39 1,0 0 61,0-1-77,-39 40 47,0 0-1,0 0 47,-1 0-77,1 0-17</inkml:trace>
  <inkml:trace contextRef="#ctx0" brushRef="#br0" timeOffset="53441.3832">9250 13052 0,'0'39'250,"0"40"-235,0-1 1,0 79-16,0-79 31,0-38 0,0-1-15,0 0 0,0 0-1,0 0 1,0 1 15,0-1 16,0 0-31,0 0 77,0 0-77,0 1 15,0-1 47,0 0-62,0 0 0,0 0 46,0 1-46,0-1-1,0 0 79</inkml:trace>
  <inkml:trace contextRef="#ctx0" brushRef="#br0" timeOffset="57422.9858">9682 13719 0,'-40'0'140,"1"0"-93,0 0 31,39 39-46,-39 0 30,39 39 47,-39-38-93,39-1 62,0 39-31,0-39-31,0 1 15,0-1-15,0 0-1,0 0 16,0 0 32,0 1-16,39-40 15,0 0-15,0 0-16,0 0-15,1 0 0,38 0 15,-39 0-31,0 0 31,1-40 16,-40 1-16,0 0-15,39 39 0,-39-39-1,0 0 16,0-1-15,0 1 15,0 0-31,0 0 16,0 0 31,0-1-32,0 1 32,-39 39 297,-1-39-328,1 39 15,39-39 16,-39 39-16,0 0 16,78 0 234,0 0-265,0 0-1,1 0 17,-1 0 15,-39 39-32,0 0 79,0 0-47,0 1-16,0-1 32,0 0-1,0 0-46,39-39-1,-39 39 1,0 1 15,39-40-15,-39 39 15,0 0 0,39 0 1,1-39 77,-40 39-47,39-39 17,0 0-33</inkml:trace>
  <inkml:trace contextRef="#ctx0" brushRef="#br0" timeOffset="60059.3366">10583 13797 0,'0'-39'110,"-39"39"-110,0 0 46,0 0-30,-1 0 0,1 0 15,0 0 47,0 0-62,39 39 93,0 0-78,-39 0 16,39 1-16,0-1-15,0 0 31,0 0-31,0 0 77,0 1 1,0-1-47,39-39-31,0 0 15,0 0 16,0 0 0,1 0-1,-1 39-14,0-39 15,-39 39-16,39-39 16,-39 39 62,39-39-46,1 0 15,-1 0 109</inkml:trace>
  <inkml:trace contextRef="#ctx0" brushRef="#br0" timeOffset="61587.6105">10936 13170 0,'0'39'63,"0"0"-48,0 40 1,0-40 0,0 0-16,0 0 15,0 40 1,0-1 15,0 0-15,0-38-1,0-1 1,0 0 15,0 0 0,0 0 1,0 1 15,0-1-32,0 0 1,0 0 15,0 0-15,0 1-1,0-1 1,0 39 0,0-39 30,0 1 17,0-1-63</inkml:trace>
  <inkml:trace contextRef="#ctx0" brushRef="#br0" timeOffset="63205.6024">10975 13993 0,'0'-39'250,"39"0"-234,1-40 15,-1 1-15,-39 39-1,0-1 1,39 1-16,-39 0 31,39-39 16,0-1-16,-39 40-31,0 0 47,40 0 0,-1 39 0,0 0-16,39 0 141</inkml:trace>
  <inkml:trace contextRef="#ctx0" brushRef="#br0" timeOffset="65291.161">10975 13797 0,'0'39'172,"0"0"-125,0 1-16,39-40 16,-39 39-47,40 0 15,-40 0 17,39-39 15,39 39-47,-78 1 15,39-1 1,1-39-1,-1 0 17,-39 39 15,39-39-32,0 0 1,-39 39-1</inkml:trace>
  <inkml:trace contextRef="#ctx0" brushRef="#br0" timeOffset="69429.5148">8584 15835 0,'-39'0'281,"0"0"-266,0 0-15,-1 0 47,1 0-47,0 0 32,0 0 14,0 0-30,-1 0 0,1 0 46,0 39-46,39 1-1,0-1 1,-39-39 31,39 39-31,0 39-1,0-38 48,0-1-48,0 0 1,0 0 31,0 0 0,39-39-16,0 40-15,-39-1-1,39-39 16,1 0 16,-1 0-31,0 0 46,0 0-46,0 0 0,1 0 46,-1 0-31,0 0 1,-39-39 15,39 39-32,-39-40 16,0 1-15,39 39 0,-39-39 15,0 0 31,0 0-46,0-1 47,0 1-1,0 0 1,-39 39 46,0 0-78,39-39-15,-39 39 93,39-39-93,-39 39-16</inkml:trace>
  <inkml:trace contextRef="#ctx0" brushRef="#br0" timeOffset="72584.0495">8898 15874 0,'0'40'140,"0"-1"-109,0 0 1,0 0 15,0 0-47,0 1 62,0-1-46,0 0-1,0 0 32,0 0-47,0 1 110,0-1-110,0 0 15,0-78 110,0-40-109,0 40-1,0-39 1,0 39 0,0-1-1,0 1 63,0 0-46,0 0 61,0 0-14,39 39-48,0 0 47,0-40 31,1 40 32,-1 0-47,0 0 46,0 0-15,0 40 94</inkml:trace>
  <inkml:trace contextRef="#ctx0" brushRef="#br0" timeOffset="76568.2179">9642 15953 0,'0'-39'297,"-39"39"-266,0 0 31,0 0-30,-40 0 61,40 0-93,0 0 16,0 0 0,0 0-1,39 39 48,-40 0-32,1-39-15,39 39-1,-39 0-15,39 1 16,0-1 15,0 39 32,0-39-32,0 1-31,0-1 16,0 0 46,0 0-15,78-39 31,-38 0-62,-1 0-1,39 0 1,-39 0 0,1 0-1,-1 0 16,0 0-15,0 0 15,0 0 141,-39-39-141,0 0 1,0 0-17,0-1 1,0 1 15,0-39-31,0 39 31,0-1 1,0 1-17,0 0 95,0 117 187,0-38-297,0-1 31,0 0-16,0 0 1,0 0 15,0 1 16,0-1-31,0 0 62,40-39-62,-40 39 46,39-39-46,0 0 62,0 0-47,0 0-15</inkml:trace>
  <inkml:trace contextRef="#ctx0" brushRef="#br0" timeOffset="81006.6411">10152 15757 0,'0'39'94,"0"39"-79,0-38 17,0 38-17,0-39 1,0 0 0,0 1-1,0-1 16,0 0-15,0 0 93,0 0-46,0 1-32,0-1 47,0 0-62,0 0 0,0-78 234,0 0-235,0 0 16,0-1 1,0 1-17,0 0 79,0 0-78,0-40 77,0 40-93,0 0 32,0 0-17,0 0 1,39-1 15,-39 1-31,0 0 31,0 0 79,39 39 46,-39 39-140,0 0-1,40 0 1,-1 1 15,-39 38-15,39-39-1,0 40 1,0-79 0,-39 39-1,0 0 17,40-39-17,-1 0 16,-39 39-15,39-39 47,0 0-48,0 0 1,1 0 15,-40 39 32,39-39 249,0 0-296,0-39 46,-39 0-46,0 0-1,0 0 1,0-40 0,0 40 31,0-39 46,0 38 48,39 1-125,-39 0 62,0 0-63,0 0 267,40 39-251,-40-40 0,0 1 266</inkml:trace>
  <inkml:trace contextRef="#ctx0" brushRef="#br0" timeOffset="84977.4538">11563 15757 0,'-39'0'109,"0"0"-109,0 0 32,-1 0-32,1 0 31,0 0 0,0 0-31,0 0 31,-1 0 47,1 0-15,39 39-47,0 0 46,0 0-15,-39-39-31,39 40 15,0-1 47,0 0 16,0 0-79,0 40 1,0-40 0,0 0 30,0 0-46,0 0 16,0 1 0,0-1 15,39-39 47,-39 39-47,39-39 1,1 0-17,-1 0 48,0 0-48,0 0-15,0 0 16,1 0 0,-1 0-1,0 0 16,0 0 1,0 0-1,1 0 31,-40-39-15,0 0 0,0-1 0,0 1-16,0 0-31,0 0 16,0-40 0,0 40 15,0 0-16,0 0 48,0 0-16,0-1 31,0 1 78,0 0-62,0 78 297,0 40-376,0 38 1,0 1-1,0-40 17,0-39-17,0 1 1,0-1 0,0 0-1,0 0 1,0 0 31,0 1-32,0-1 32,0 0-16,0 0-15,0 0 15,0 1-15,0-1 15,0 0-15,0 0-1,-40 40 1,40-40 15,-39 0 1,39 0-17,0 0 1,-39-39-1,39 40-15,0-1 32,-39-39-17,0 0 1,-40 0 46,1 0-46,39 0 0</inkml:trace>
  <inkml:trace contextRef="#ctx0" brushRef="#br0" timeOffset="89471.0656">12151 15796 0,'0'39'281,"39"-39"-234,1 0-32,-1 39 1,0-39 15,39 40-15,1-1 0,-40-39-1,0 0 32,39 0-31,-38 0-1,-1 0 1,0 0 0,0 0 15,0 0-16,1 0 1,-40-39 0,39-1-1,0 40 1,-39-39 0,0 0-1,0-39 32,0 38-47,0 1 47,0 0-16,0 0 0,-39 39-15,0 0 0,-1 0 15,1 0-15,0 0-1,0 0 1,0 0-1,-1 0 17,1 0-17,0 0 1,0 0 15,0 0-31,-1 0 31,1 0 1,0 0 140,39 39-141,0 0 0,0 40 0,-39-1-31,39-39 16,-39 0 0,39 1 15,0-1 31,-39-39-46,39 39 0,0 0 30,0 0 17,0 1 46,0-1 16,0 0-62,0 0-16,39-39 0,-39 39-1,0 1-14,0-1-17,39-39 1,-39 39 31,39-39-32,-39 39 1,39-39 15,-39 39 1,39 1 14,1-40-14,-40 39-1,39-39-15,0 0 15,0 0-16,40 0 17,-40 0-17,0 0 1,0 0 0,0 0-1,1 0 32,-1 0 0,0 0-31,0 0 77</inkml:trace>
  <inkml:trace contextRef="#ctx0" brushRef="#br0" timeOffset="98956.7111">20539 6663 0,'0'-39'32,"0"0"-17,0-40 1,0 40 0,-39 0-1,39 0 1,0-1-1,-39 1 17,39 0-17,-39 39 1,0 0 0,-1 0-1,1 0 1,0 0-1,0 0 1,0 0 0,-1 0-1,1 0 1,39 39 0,-39-39 15,0 118-16,0-40 1,-1 1 0,1-40-1,39 0 1,-39 0 15,39 0-15,0 1-1,-39-40 17,39 39 15,0 0-32,0 0 16,0 0-15,0 1 0,0-1 62,0 0-63,0 0-15,0 0 47,0 1-47,0-1 47,0 0-31,0 0-1,0 0 17,0 1-17,0-1 1,39-39-16,-39 39 16,39-39-1,-39 39 16,39-39-15,1 0 0,-1 0 15,0 0 0,39 0-15,-38 0-1,-1 0 1,0 0 0,0 0-1,40 0 1,-40 0 0,0 0-1,0 0 1,-39-39 124,0 0-108,0 0-17,0-40 1,0 40 0,0 0-1,0 0 1,0-1 15,0 1 0,0 0-15,-39 39 171,0 0-171,0-39 31,-1 39-31,1 0 15,0 0-31,0 0 15,0 0 17,117 0 233,-39 0-265,0 0 16,40 0 0,-40 0 15,0 0 0,0 0 47,1 0-31,-1 0-31,0 0 140</inkml:trace>
  <inkml:trace contextRef="#ctx0" brushRef="#br0" timeOffset="101944.6456">21049 7016 0,'0'39'31,"0"0"16,0 0-16,0 1 32,0-1-47,0 0-1,0 0 63,0 0-31,0 1-31,0-1 15,0 0 47,0 0-78,0 0 16,0 1-1,0-1 32,0 0-47,0 0 16,0-117 203,0 39-204,0-79 1,0 0 0,0 79-1,0-39 1,0 39-16,0-1 31,0 1 157,39 0-48,0 39 32,1 0-141,-1 0 16,0 0 0,0 0-16,0 0 157,1 0-94,-1 0-16,-39 39 140,0 0 17</inkml:trace>
  <inkml:trace contextRef="#ctx0" brushRef="#br0" timeOffset="105070.2956">21676 7212 0,'39'0'31,"1"0"0,-1 0-15,0 0 15,39 0-15,1 0 15,-40 0-15,0 0-1,0 0 1,0 0 62,1 0-31,-40-39-16,0-1 16,0 1-31,0 0-1,0 0 48,0 0-48,0-1 1,-40 1 31,40 0-16,-39 39 0,0 0-15,0 0 15,0 0 16,-1 0 125,40 39-172,0 0 47,0 1-32,-39-1 1,39 0 31,0 0-16,0 0-15,-39-39 31,39 40 62,0-1-31,0 0 16,0 0-47,0 0-16,0 1 16,0-1-16,0 0 0,0 0 1,0 0-17,0 1 32,0-1-47,0 0 31,39-39 1,0 0-17,1 0 1,-40 39 0,39-39-1,0 0 16,0 0 16,0 0-15,1 0-17,-1 0 63,0 0 63,0 0-110</inkml:trace>
  <inkml:trace contextRef="#ctx0" brushRef="#br0" timeOffset="111218.7496">22656 7133 0,'39'0'250,"0"0"-203,40 0 16,-40 0-48,0 0 1,0 0 15,1 0-15,-1 0 46,0 0-31,-39-39 16,0-39 47,0 39-63,0-1-15,39 1 46,-39 0-46,0 0 47,0 0 15,0-1-63,0 1 1,0 0 31,0 0-16,-39 39 141,0 0-110,0 0 79,-1 0-78,1 39 15,0-39-31,0 39-1,39 0-30,0 1 15,-39-40 32,39 39-48,0 0 17,0 0-1,-40-39 16,1 39-32,39 1 1,-39-40 0,0 39-1,0 0 32,39 0 78,0 0 47,0 1-109,0-1 15,0 0-16,0 0-46,0 40 15,0-1-15,0-39 15,39-39-15,-39 39-1,0 1 1,39-40-1,-39 39 1,0 0 0,0 0-1,39-39 79,0 0-47,-39 39 31,40-39-15,-1 0-48,0 0 32,-39 40 31,39-40-47,0 0 32,1 0-16,-1 0 31,0 0-31</inkml:trace>
  <inkml:trace contextRef="#ctx0" brushRef="#br0" timeOffset="122303.8509">23714 6663 0,'0'39'235,"0"40"-204,-39 77-31,39-116 16,0-1-1,0 0 1,0 0 0,0 0 15,0 40-16,0-40 17,0 0-32,0 0 31,0 1 0,0-1-15,0 39-1,0 40 1,0-40 15,0-39-15,0 1 0,0-1 30,0 0-30,0-117 187,0-1-203,0 1 31,0-40-15,0-39 0,0 79-1,0-40 1,39 40 0,-39 39-1,0 0 1,0-1-1,0 1 1,0 0 15,0 0 1,0 0 14,0-1-30,0 1 78,40-39-63,-40 39 0,0 78 157,0 0-173,39 0 1,39 79 0,1-1-1,-1 1 1,-39-40 0,0-78-1,1 40 1,-1-1-1,0-39 1,0 39 15,-39 0-15,39-39 0,-39 39-1,40-39 1,-40 40-1,0 38 1,78 0 0,-78-38-1,39-40 1,-39 39 0,0 0-1,0 0 32,0 0-16,0-78 110,0-39-141,0-1 31,39 40-31,-39-39 31,0 39-15,0-40 0,40-38-1,-40 38 1,0 1-16,0-40 16,0 40-1,0 39 1,0-79-1,39 118 17,-39-39-17,0 0 48,39 39 46,-39-40-93,0 1 46</inkml:trace>
  <inkml:trace contextRef="#ctx0" brushRef="#br0" timeOffset="134468.5954">19559 9015 0,'0'78'360,"0"-39"-345,0 1 79,0-1-78,0 0-1,0 0 1,0 0 0,0 1 15,0-1-15,0 39 15,0 40-16,0-40 1,0-39 0,0 1-1,0-1 1,0 0 0,0 0 30,0 0-14,0 1 30,0-1 48,40-39-64,-1 0-30,0 39 0,0-39 62,0 0-78,1 0 31,-1 0-15,0 0-1,0 0 1,40 0 0,-40 0 15,0 0-31,0 0 31,0 0 32,-39-39-32,0 0 0,40-1-15,-40 1-1,0 0 1,0 0 15,0 0-15,0-1-1,0 1 1,0 0 0,0 0-1,0 0 1,0-1 15,0 1 0,-40 0 63,1 39-47,-39 0-31,39 0 15,-40 0-31,40 0 16,-39 0-1,38 0 1,-38 0-1,39 0 17,0 0-32,39-39 31</inkml:trace>
  <inkml:trace contextRef="#ctx0" brushRef="#br0" timeOffset="137949.556">20579 9485 0,'0'79'281,"0"-1"-265,0 40-1,0-1 1,0-78-1,0 1 1,0-1 0,0 0-1,0 0 17,0 0-17,0 1 32,0-1-16,0-78 251,0-1-267,0 1-15,39 0 16,0 0 15,-39 0-15,0-1-1,0 1 1,0 0 0,39 39-1,-39-39 1,0 0-1,0-1 1,0 1 15,0 0 1,39 39-17,-39-39 32,0 0 0,40 39-16,-40-40-15,39 40 109,0 0-125,-39-39 62,39 39-15,0 0 0,1 0-16,-1 0 16,0 0 31,0 0 16,-39 39-16,0 1 0,39-40-62,-39 39 15,0 0 63,40-39-16,-40 39-47</inkml:trace>
  <inkml:trace contextRef="#ctx0" brushRef="#br0" timeOffset="141410.6477">21833 9524 0,'-39'0'63,"0"0"-63,-1 0 47,1 0-47,0 0 62,0 0-46,0 0-1,-1 0 17,1 0-1,39 40 47,-39-1-62,39 0-1,0 0 16,0 0 48,0 1-64,0-1 1,0 0 31,0 0 0,0 0 15,0 1-31,0-1 32,0 0-16,39-39 15,-39 39-46,39-39-16,1 39 15,-1-39 1,0 0 15,0 0-15,0 40-16,1-40 31,-1 0-15,0 39 15,0-39-15,0 0-1,0 0 17,1 0 14,-1 0 17,-39-39 15,0-1-47,0 1-15,0 0 31,0 0-32,0 0 48,0-1-32,0 1 16,0 0 0,0 0-31,0 0-1,0-1 16,0 1-15,0 0 31,0 0-31,0 0-1,0-1 16,0 1 1,0 0-17,0 0 17,-39 0 61,-1 39-30,1 0 46,0 0-93,0 0-1,0 0 1,0 39 0,-1-39 31,40 39 109</inkml:trace>
  <inkml:trace contextRef="#ctx0" brushRef="#br0" timeOffset="145376.0751">22342 9564 0,'0'39'281,"0"0"-281,0 0 32,0 40-17,0-40 1,0 0 0,40 0-1,-1-39 16,-39 39-31,39 1 16,-39-1 0,39-39 31,0 39-47,1 0 31,-1-39-16,39 0 1,-39 0 31,1 0-47,-1 0 62,0 0-15,0-39-15,-39 0-17,0 0 16,39-1-15,-39 1 15,40 0 63,-40 0-78,0 0 140,0-40-156,39 40 16,-39 0-1,0 0 1,0-1-1,0 80 220,39-1-220,-39 0 1,0 39 15,0 1-15,39-40 0,-39 0-1,39-39 16,-39 39 48,40-39-79,-40 40 109,39-40-31,-39 39-31,39-39-16,0 0 110,0 0-16,1 0-78,-1-79-16,0 40 16,-39 0-16,39 0 32,-39 0-48,0-1 16,0 1 16,0 0 78,0 0-93,0 0-1,0-1 31,0 1 16,39 39-46</inkml:trace>
  <inkml:trace contextRef="#ctx0" brushRef="#br0" timeOffset="148176.9558">23910 9485 0,'0'39'141,"0"1"-126,0 38 1,0-39-1,0 0 1,0 40 0,0-40-1,0 0 1,0 0 0,0 1 30,0-1-30,0 0 31,0-78 187,0 0-218,0-1 0,0 1-1,0 0 1,0-39-1,0 38 1,0 1 0,0-39-1,0 39 1,0-1 62,0 1 94,40 39 62,-1 0-234,0 0 16,-39 39 0,78 1-1,-38-1 1,-1 39 15,0-39-15,-39 40-1,39-1 1,0-39 0,1 1-1,-40-1 16,39-39-15,-39 39 47,39-39 155,-39-78-186,0-158-17,39 1 1,-39 118-1,0 77 1,0 1 0,0 0-1</inkml:trace>
  <inkml:trace contextRef="#ctx0" brushRef="#br0" timeOffset="152245.5846">19873 11249 0,'0'39'187,"0"1"-171,-39 38 0,39-39-16,0 0 46,0 40-30,0-1 0,0 79-1,0 0 1,0-79 0,0-39-1,0 0 16,0 1-31,0-1 16,0 0 0,0 0 77,0 0-77,0-78 172,0-39-173,0-40 1,0 79-1,0-39 1,0-1 0,0 40-1,0 0 1,0 0 0,0 0-1,0-1 1,0 1 15,0 0 32,0 0-48,0 0 95,0-1-32,0 1-63,39 39 1,-39-39 15,0 0 0,39 39-15,-39-39 0,39-1-1,-39 1 1,40 0 78,-1 39-94,0-39 15,0 0 17,0 39-17,1 0 16,-1 0-15,0 0 0,0 0 46,0 0-15,1 0-31,-40 39 31,0 0-32,39 0 16,-39 0 1,0 1-1,0-1 0,0 0 32,0 0-16,0 0-16,0 1 47,-39-40 188,-1 0-266,1 0 15,0 0 110,0 39-109,0-39 15,-1 39 32,1-39-48,0 0 63,0 0-31,39 39-16,-39-39 16</inkml:trace>
  <inkml:trace contextRef="#ctx0" brushRef="#br0" timeOffset="154007.2598">20853 11563 0,'0'39'110,"0"39"-48,0-38-30,0 38-17,0-39 1,0 0-16,0 0 31,0 1 0,0-1 1,0 0-1,0 0-16,-39-39 17,39 39-17,0 1 17,0-1 77,0 0-93,0 0 15,0 0 31,0 1-30,0-1 77,0 0-93,0 0-1</inkml:trace>
  <inkml:trace contextRef="#ctx0" brushRef="#br0" timeOffset="156101.2654">20892 11171 0,'39'0'0</inkml:trace>
  <inkml:trace contextRef="#ctx0" brushRef="#br0" timeOffset="159077.7767">21441 11759 0,'0'78'281,"0"-39"-265,0 0 0,0 1-1,0-1 17,0 39-17,0-39 1,0 79-1,0-40 1,0 1 0,0-40-1,0 39 1,0-38 0,0-1 15,0 0-16,0 0 1,0 0 0,0 1-1,0-80 126,0 1-125,0-78-1,0-1 1,0 0-1,0 1 1,0 38 0,0-77-1,0 116 1,0 1 0,0 0-1,39 39 173,0 39-173,1 0 1,-1 79 0,78 196-1,-38-118 1,-1-157-1,-78 0 17,39 39-1,-39-117 94,0 0-109,0-39 15,0-1-16,39-78-15,1 79 16,-40 0 0,0-1-1,39 40 17,0-39-17,0 78 1,-39-40-1,0 1 1,39 0 0,1 0-1,-1 0 157,-39 0-156,0-40-1,0 40 1,0 0 0,0 0 15,0 78 47</inkml:trace>
  <inkml:trace contextRef="#ctx0" brushRef="#br0" timeOffset="160497.3394">23009 11132 0,'0'39'31,"0"0"-15,0 39 15,0-38-15,0 38-1,0 40 1,0-1 0,0-78-1,0 236 1,0-197-1,0-39 1,0 0 31,0 40 78,-39-1-109,39 1-16,0-40 31,0 39-16,-40-78 1,40 39 31,-39 40-31,39-40 15,0-78 156,0 0-155,0-40-1,0-38-16,39 38 1,-39 40 0</inkml:trace>
  <inkml:trace contextRef="#ctx0" brushRef="#br0" timeOffset="161542.4897">22970 11994 0,'39'0'63,"0"-39"-32,0-1 0,0 40-15,1 0-1,-1 0 32,0 0-31,0-39-16,0 39 16,1-39-1,-1 39 16,0 0-15,0-39 0,0 39-1,1-39 1,-40 0 0,39 39 30</inkml:trace>
  <inkml:trace contextRef="#ctx0" brushRef="#br0" timeOffset="163851.9681">23126 11994 0,'0'39'141,"0"0"-110,0 0 0,0 1-15,0-1 31,40-39 0,-40 39-47,39-39 31,-39 39-15,39-39-1,0 0 1,0 0-16,-39 39 31,79-39-15,-40 40 15,0-40-15,0 0-16,1 39 31,-1-39 78,0 0-46,-39 39-63,0 0 47,0 0 78,39-39-79,-39 40 1,0-1 31,39-39-62</inkml:trace>
  <inkml:trace contextRef="#ctx0" brushRef="#br0" timeOffset="168331.2134">19912 13836 0,'39'39'234,"1"1"-202,-1-40-17,39 78-15,1-39 16,-40-39-1,0 0 17,0 0-32,0 39 31,1 1-15,-40-1 15,0 39-16,39 1 1,-39 38 0,0-38-1,0-40 32,39-39-16,0 0-15,0 39 0,1-39 15,-40 39-15,39-39-1</inkml:trace>
  <inkml:trace contextRef="#ctx0" brushRef="#br0" timeOffset="169637.8735">20892 13758 0,'0'39'63,"0"0"-47,0 40-1,0-1-15,0 40 31,-39-40-31,0 40 16,0-40 15,39-39-15,-40 0 0,1 1-1,-39-1 1,-1 39-1,1 1 17,39-79-17,39 39 1,-118 78 0,79-77-16,0 77 15,-40-39 1,-77 197-1,77-158 17,40-38-17,0-79-15,39 39 16</inkml:trace>
  <inkml:trace contextRef="#ctx0" brushRef="#br0" timeOffset="171537.8943">21363 14267 0,'0'-39'78,"39"39"-63,39 0 1,-39 0 0,1 0 15,-1 0-31,0-39 31,0 39-15,0 0 77,-39-39-93,0 0 63,0-1-47,0 1-1,0 0 16,-39 0 1,39 0-32,0-1 31,-39 40-15,0 0-1,39-39-15,-39 39 16,-1 0 15,1 0-15,0 0-1,0 39 79,39 1-63,0-1-15,0 0 31,0 39-32,-39-38 17,39-1-32,0 0 31,0 0 16,0 0-16,0 1 32,0 38-32,0 0 0,0-38-31,0-1 16,0 0-1,0 39 1,78-78 15,0 79-15,-78-40-1,79-39 1,-40 39 0,39-39 31,1 0-32,-40 0 1,0 0-1,0 0 1</inkml:trace>
  <inkml:trace contextRef="#ctx0" brushRef="#br0" timeOffset="172473.5403">22499 13797 0,'0'78'203,"0"-38"-187,0 77 0,0 40-1,-39 0 1,0 0-1,0-79 1,-1-39 0,40 79-1,0-79 17,-39-39-17,39 39 1</inkml:trace>
  <inkml:trace contextRef="#ctx0" brushRef="#br0" timeOffset="173389.9226">22970 13719 0,'0'39'62,"0"0"-46,0 0-1,0 40 1,0-1 0,0 40-16,0-79 31,0 0-16,0 0 1,0 0 0,0 1-1,0-1 1,0 0 0,0 0-1,0 0 1,-40 40 62,40-40-47,0 79-15,-39-1-1,39-38 1,0-40 0,-39 0-16</inkml:trace>
  <inkml:trace contextRef="#ctx0" brushRef="#br0" timeOffset="175630.7947">23558 14463 0,'0'-39'31,"-40"39"32,1 0-48,0 0 1,0 0 31,0 0-31,-1 0 30,1 0-14,0 0-17,39 39 142,0 1-111,0-1-30,0 0 0,0 39-1,0-38-15,0-1 16,0 0 15,0 0-15,0 0 15,0 1-15,0-1-1,0 0 17,39-39-1,0 0-16,1 39 32,-1-39-31,0 0 0,0 0-1,0 0 1,1 0-1,-1 0 1,0 0 15,-39-39 1,39 39-17,-39-39 1,0 0-1,0-1 17,0 1 15,0-39-32,0-1 16,0 40-15,0 0 0,0 0-1,0 0 1</inkml:trace>
  <inkml:trace contextRef="#ctx0" brushRef="#br0" timeOffset="177364.1189">24185 14424 0,'0'79'156,"39"-40"-140,0 39-1,0 1-15,1-1 16,-40-117 140,0 0-140,0-1 15,0 1-15,39 39-1,-39-39 16,39 39 48,0 0-48,-39 78 0,39 40-15,1-40-1,38 1 1,-39-1 0,0 0-1,-39-117 63,0 0-46,0-39-17,0-40 1,0 79-1,0-79 1,40-78 0,-40 157 15</inkml:trace>
  <inkml:trace contextRef="#ctx0" brushRef="#br0" timeOffset="180281.4184">20539 15757 0,'-39'0'250,"0"39"-234,39 39 0,-39-38-1,0 38 1,-1-39-16,40 0 47,-39 40-32,39-40 17,0 0-32,-39 40 15,39-40 1,-39 0 0,0-39-1,39 39 16,0 0 16,0 1-15,0-1-17,0 0 16,39-39-31,0 78 16,-39-38 0,39-40-1,0 39 1,-39 0 0,40-39-1,38 0 1,0 0-1,-38 0 17,38 0-1,-39 0-31,0 0 31,1 0-15,-1 0-1,-39-39 17,0 0 15,0-1-47,0 1 31,0 0-16,0 0 17,-39 0 46,-1 39-63,1 0 32,0 0-31,39-40 0,-39 40-1,0 0 63,117-39 188,0 39-250,-38 0-16,38 0 15,0 0 1,-38 0-1,-1 0 1,0 0 0,0 0-1,0 0 1</inkml:trace>
  <inkml:trace contextRef="#ctx0" brushRef="#br0" timeOffset="182288.2717">21519 16345 0,'0'39'47,"0"0"-31,0 40 0,0-1-1,0 0 1,0-38-1,0-1 1,0 0 15,0 0-31,0 0 344,0 1-281,0 38-32,0-39 0,0-78 110,0-39-126,0 38 17,0-38-1,0 39-16,0 0 17,0-79-17,0 0 1,0 40 0,0 0-1,0 38 16,40 40-15,-1 0 78,0 0-79,0 0 32,0 0-15,-39 40-1,40-40-16,-40 39 1,0 0 0,39 39-1,0-78 1,-39 40 15,78-1 16</inkml:trace>
  <inkml:trace contextRef="#ctx0" brushRef="#br0" timeOffset="183956.8137">22460 16698 0,'0'0'16,"39"0"0,40 0-1,-40 0 1,0 0-1,0 0 1,0 0 0,1-40 15,-1 40-31,0 0 31,-39-39 47,0 0-62,0 0 0,0-40-1,0 40 1,-39 0-1,39 0 1,-39 0 0,-1 39-16,1 0 62,0-40-31,0 40 16,0 0-15,-1 0-17,40 40 1,-39-1-1,0 0 1,0 0 0,39 0-1,-39-39 1,-118 157 15,118-118-31,-1-39 16,40 40 31,0-1 0,0 0-1,0 0 1,40 0-47,-1 1 16,78-1 0,40 78-1,-78-117-15,-1 40 16,-39-40 15,-39 39 16,39-39 0,1 0-16,-40 39-15,39-39-16,-39 39 47</inkml:trace>
  <inkml:trace contextRef="#ctx0" brushRef="#br0" timeOffset="185930.8695">23048 16580 0,'0'0'0,"39"0"16,40 0-1,-40 0 1,39 0 0,-39 0-1,79 0 1,-79 0 0,0 0 15,1 0 0,-1 0-15,0 0 15,-39-39 31,0 0-15,0-1 16,0 1-16,-39 39 0,0 0-16,-1 0 0,1 0 32,0 0-48,0 0 1,0 0 15,-40 0-15,40 0-16,0 0 15,0 0 17,39 39 93,-40-39-94,40 40 0,0 38 0,0 0 1,0-38-17,0 38 1,0-39-1,0 0 1,0 1 0,0 38 15,0-39-15,0 0 15,40-39 0,-1 40-15,0-40-1,0 39 1,40 0 0,-40-39-1,0 0 1,0 0 15,0 0-15,1 0 15</inkml:trace>
  <inkml:trace contextRef="#ctx0" brushRef="#br0" timeOffset="188729.0715">23910 16502 0,'0'39'63,"40"-39"-48,-40 39 1,0 39 0,0 1-1,0-1 1,0 40-16,0-79 31,0 0-15,0 0 31,0-156 93,0-1-124,0-39-1,0 118 1,0-39 0,0-1-1,0 40 1,39 39 78,0 0-32,39 0-31,-38 0-15,-1 39 0,0 79-1,0-79 1,0 40 15,1-1-31,-1-39 31,0 0-15,-39 1 0,39-40 15,-39 39-15,39-39 15,-39 39-16,0 0-15,40-39 16,-1 0 31,-39-117 47,39-40-63,-39-39-15,39 39-16,-39 79 15,39 78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16-10-12T18:51:31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4351 5330 0,'0'40'234,"0"-1"-203,0 0-15,0 0 0,0 0 62,0 0-31,0 1-16,0-1 0,0 0 0,0 0 1,0 0-1,0 1 0,0-1-15,0 0-1,0 0 1,0 0 15,0 1-31,0-1 63,0 0-32,0 0-15,0-78 234,0 0-235,0-40 1,0 1 0,0 0-1,0 38 1,0-38-1,0 39 17,0 0-17,0-1 1,0 1 78,0 0-63,0 0 31,39 39-46,-39-39 0,39 39-16,-39-39 31,39 39 31,-39-40-15,0 1 0,40 39 0,-1 0 31,0 0 0,0 0 94,-39 39-156,39-39 78,-39 40-32,0-1-15,40-39 0,-40 39-16,39-39 32,0 0 187</inkml:trace>
  <inkml:trace contextRef="#ctx0" brushRef="#br0" timeOffset="3105.9134">5527 5409 0,'0'0'0,"-39"0"16,39-39-1,-40 39 17,1 0 14,0 0-46,0 0 16,0 0 0,-1 0-1,1 0 17,0 0-17,0 0 32,0 0-47,-1 0 47,40 39 62,0 0-46,0 0-32,0 0-15,0 0 46,0 1-46,0-1-1,0 0 1,0 0 0,0 0-1,0 1 32,0-1-16,0 0 79,40-39 15,-1 0-110,-39 39 17,39-39-17,0 0 1,0 0 15,40 0-31,-40 0 16,0 0 15,0 0 16,1 0-16,-1 0 47,0 0-78,0 0 32,0 0-1,1 0-16,-40-39 95,0 0-48,0 0-30,0-1-17,0-38 1,0 39 31,0 0-32,0-1 1,0 1 0,0 0-1,0 0 1,0 0 62,0 0 47,-40 39 0,1 0-109,0 0 30,0 0 1,-40 0-15,40 0-17,0 0 48</inkml:trace>
  <inkml:trace contextRef="#ctx0" brushRef="#br0" timeOffset="5304.8045">6389 5291 0,'0'39'157,"0"1"-110,0-1-16,0 0 31,0 0 32,0 0-63,0 0 1,0 1 14,0-1-30,0 0 31,0 0-31,0 0-1,0 1 32,0-1-16,0 0 63,-39-39 0,0 39-63,-1-39-31,1 0 16,0 0-1,0 0 17,39 39-17,-39-39 1,-1 0 31,1 0-32,39-39 204,0 0-188,0 0-15,0 0 0,0-1 15,0 1-16,0 0 1,0 0 15,0 0 1</inkml:trace>
  <inkml:trace contextRef="#ctx0" brushRef="#br0" timeOffset="6943.1021">6036 5291 0,'39'0'156,"1"0"-141,-1 0 1,0 0 31,0 0-31,0 0-1,1 0 1,-1 0-1,0 0 17,0 0-32,0 0 47,1 0-16,-1 0 281,0 0-265,0 0 16,0 0 30</inkml:trace>
  <inkml:trace contextRef="#ctx0" brushRef="#br0" timeOffset="11133.746">7251 5487 0,'-39'0'125,"0"0"-78,0 0-47,0 0 31,-1 0 32,1 0-32,0 0 0,39 39-15,-39-39 62,39 39-47,-39-39 16,39 40-31,0-1 140,0 0-47,0 0-78,0 0 1,0 1 15,0-1-16,0 0 0,0 0-15,0 0-1,0 1 17,39-1-32,-39 0 31,39-39 78,0 0-78,0 39-15,1-39 15,-1 0 1,0 0-1,-39 39-16,39-39 17,40 0-1,-40 0-15,0 0 15,0 0 109,0 0-124,1 0-16,-40-39 78,0 0-15,39 0-63,-39 0 15,0-1 1,0 1 0,39 39-1,-39-39 1,0 0 31,0 0-47,0-1 31,0 1 94,0 0 31,-39 39-140,0 0 156,-1 0-125,1 0-32,0 0 32,0 0-31,0 0 15,-1 0 31,40-39 63,0 0-78,-39 39 94,0 0 15,0 0-125,39-40 32,-39 40-16</inkml:trace>
  <inkml:trace contextRef="#ctx0" brushRef="#br0" timeOffset="23920.0747">1254 7878 0,'0'39'297,"-39"40"-282,39 38-15,-39-38 16,-40 38 0,40-77-1,39-1 1,0 0 0,-39 0 15,0-39-16,0 0 17,39 39-17,0 1-15,-40-40 16,40 39 0,40-78 124,-1-1-124,0 1-1,0-39 1,-39-1 0,39 40-1,1-39 1,-40 39 0,0-1-1,39 40 16,-39-39-15,39 0 15,-39 0 1,0 0 46,0-1-63,0 1 1,39 39 0,0 0 140,-39 39 0,40 1-140,-40 77-1,0-38 1,39 38 0,0-38-1,-39-40 1,0 0 46,0 0-15,0 0 16,0 1 234,0-1-188,0 0 32</inkml:trace>
  <inkml:trace contextRef="#ctx0" brushRef="#br0" timeOffset="25319.0076">1411 8231 0,'-39'0'156,"0"0"-109,-1 0 0,1 39 0,0-39-32,0 0 16,0 0-15,-1 0 0</inkml:trace>
  <inkml:trace contextRef="#ctx0" brushRef="#br0" timeOffset="28993.0301">1607 8153 0,'39'0'438,"0"0"-423,1 0 1,-1 0 15,0 0-15,0 0-1,0 0 17,1 0 30,-1 0 63,0 0-109,0 0 77,-39 39 204,-39-39-234,0 0-48,0 0 1,-1 39 0,40 0 31,-39-39-16,0 39-16,39 1 1,-39-1 0,0 0 93,39 0-31,-40-39-78,40 39 94,40-39 562,-1 40-625,0-40 1,0 0-17,0 0 17,40 0-32,-40 0 15,39 0 1,-38 0-1,-1 0 17,0 0 61</inkml:trace>
  <inkml:trace contextRef="#ctx0" brushRef="#br0" timeOffset="31195.3249">2234 8153 0,'39'0'31,"-39"39"156,0 0-124,0 0-32,0 0-31,0 1 47,0-1-31,0 0-1,0 0 1,0 0 31,40 1 15,-1-1-30,0-39 139,0 0-108,0 0-32,1 0 16,-40-39 125,39 39-172,-39-40 62,0 1-46,0 0 31,0 0-31,0 0-1,0-40 16,0 40-15,0 0 15,0 0 1,0-1-17</inkml:trace>
  <inkml:trace contextRef="#ctx0" brushRef="#br0" timeOffset="33743.5833">2783 7643 0,'0'0'0,"0"39"47,0 0-16,0 1-31,0 38 47,39-39-32,-39 0 32,0 1 0,0-1 16,0 0-48,0 0-15,0 0 32,0 1 14,0-1-30,0 0 0,0 39-1,0-38 1,0-1 0,39 0-1,-39 0 188,0 0 157</inkml:trace>
  <inkml:trace contextRef="#ctx0" brushRef="#br0" timeOffset="49773.193">4233 12268 0,'0'-39'47,"0"0"15,0 0 1,0-1-47,0 1-1,0 0 32,0 78 16,0 0-32,0 1-16,0-1 1,0 0 31,0 39-31,0-38 15,0-1-16,0 0 17,0 0-17,0 0 48,0 1-16,0-1 15,0 0 1,0 0-32,0 0-15,0 1 30,0-1-30,0 0 15,0 0 110,39-39 15,1 0-140,-1 0 15,0 0-15,39 0-1,-38 0 17,-1 0-17,0 0 32,0 0-16,0-39 1,-39 0 14,0 0 1,0-1 0,0 1-31,0 0 62,0 0-62,0 0-1,-39 39 204,39-40-219,-39 40 16,0 0 30,-40-39-30,40 39 0,-39 0-1,39 0 48,-1 0-48,40-39-15,-39 39 32,39 39 171</inkml:trace>
  <inkml:trace contextRef="#ctx0" brushRef="#br0" timeOffset="51531.2852">4939 12151 0,'0'-40'156,"0"80"-31,0-1-78,0 0-32,0 0 17,0 0-17,0 40 1,0-40-16,0 0 15,0 0 1,0 1 0,0-1 15,0 0 0,0 0 32,0 0-32,0 1 31,0-1-30</inkml:trace>
  <inkml:trace contextRef="#ctx0" brushRef="#br0" timeOffset="55442.7051">5213 12425 0,'0'39'297,"0"0"-219,0 1-47,0-1 16,0 0 0,0 0-32,0 0 64,-39 1-64,39-1 16,39-39 282,0 0-282,-39 39 0,40-39-15,-1 0 93,0 0-93,0 0 47,0 0 30,1 0-30,-40-39-32,0 0-15,0-1-1,0 1 17,0 0-17,0 0 16,0 0 63,-40 39 109,40-40-187,-39 40 15,0 0 0,0 0 1,39-39 249,39 78 172,39 1-422,-78-1-15,40-39 0,-1 0 46,-39 39-31,0 0-15,39-39 0,0 39 15,-39 1 16,39-40 0,-39 39-32,40-39 63,-1 0-31</inkml:trace>
  <inkml:trace contextRef="#ctx0" brushRef="#br0" timeOffset="58852.3802">5801 12503 0,'0'40'140,"0"-1"-124,0 0 31,0 0-32,0 0 17,0 1-1,0-1-16,0 0 32,0 0-47,0 0 32,39-39 93,-39-78-79,0 39-30,0-40 0,0-38-1,0 38 1,0 40 0,0 0-1,40 39 188,-40 39-156,0 0-16,39 40-15,0-1 0,-39-39-1,39-39 17,0 40-17,0-40 1,-39 39-1,0 0 79,40-39 31,-1 0-62,-39-39-32,39 39-15,-39-39-1,0-1 1,0 1-16,0 0 47,39 39 31,-39-39-16,0 0-62,39 39 125,-39-40-15,0 1-48</inkml:trace>
  <inkml:trace contextRef="#ctx0" brushRef="#br0" timeOffset="61026.1499">6663 12464 0,'-39'0'141,"0"0"-126,0 0 79,0 0-47,39 39 0,0 1 125,0-1-63,0 0 110,0 0-172,0 0 15,39-39-46,-39 40 15,39-40-15,-39 39 15,39-39-15,-39 39-1,39-39 17,1 0-1,-40 39-16,39-39 17,-39 39-17,39-39 32,0 0-16,-39 40 1,39-40-17</inkml:trace>
  <inkml:trace contextRef="#ctx0" brushRef="#br0" timeOffset="64513.18">7251 12582 0,'0'0'0,"-39"0"47,39-39-47,-39 39 62,0 0 48,0 0-63,39 39 218,0 0-171,-40-39-78,40 39 30,0 0 142,0 1-141,0-1 0,0 0 0,0 0-47,0 0 15,0 1 63,0-1 47,40-39-31,-1 0-78,0 0 15,0 0 16,40 0-32,-40 0 17,0 0-32,0 0 15,0 0 32,1 0-16,-1 0 1,0 0 93,-39-39-94,39 39 0,-39-40 0,0 1-15,0 0 0,0 0 31,0 0-1,0-1 1,0 1 31,0 0-31,-39 0 156,0 39-140,0 0-32,-1 0-15,40-39-1,-39 39 1,0 0 0,0 0-1,39-40 1,-79 40 0</inkml:trace>
  <inkml:trace contextRef="#ctx0" brushRef="#br0" timeOffset="76069.9729">15522 5330 0,'39'0'125,"0"0"-125,1 40 15,-1-40 1,39 78-1,-78-39 1,39 0 0,1 40-1,-40-40 17,39-39-17,39 117 110,40 1-109,-40-40-1,-39-38 1,1-40 15,-1 0 32,0 0 15,0 0 0,0-79-62,1-78-1,-40 40 1,39 38 0,0 40-1,0-39 1,0 39-1,1 0 1,-40-40 0,0 40-1,39 39 79</inkml:trace>
  <inkml:trace contextRef="#ctx0" brushRef="#br0" timeOffset="78293.9929">16737 5722 0,'79'0'79,"-1"0"-64,-39 0 1,79 0-1,39 0-15,-118 0 16,39 0 0,-39 0-1,1 0 1,-1 0 15,0 0-15,-39-78 109,0 39-110,0-1 1,0 1 0,0 0-1,-39 39 32,0 0-31,-1 0 15,1 0 0,-39 0 32,-1 0-48,40 0 1,0 0 0,0 0-16,0 0 15,-1 0 17,1 0-1,0 0-16,0 0 48,39 39-1,0 0-15,0 1 0,0-1-31,0 39-1,0-39 17,0 1-1,0-1-15,0 0 15,0 0 63,0 0-94,0 1 31,78-40 16,-39 0-32,40 0 1,-40 0 0,0 0-1,0 0 1,40 0-1,-40 0 48,0 0-16</inkml:trace>
  <inkml:trace contextRef="#ctx0" brushRef="#br0" timeOffset="81778.6321">18031 5644 0,'-39'0'172,"39"39"47,0 0-204,0 0 1,0 1 15,0-1-15,0 0-1,0 0 1,0 0 0,0 1 155,0-1-92,0 0-48,0 0-16,0 0 32,0 1 16,0-80 140,0 1-187,0 0-16,0 0 31,0-79-16,0 79 1,0-39 0,0 38-1,0 1 32,39 0 63,0 0-95,0 39 32,0-39 47,1 39 46,-1 0 32,0 0-156,0 0 46,-39 39-46,0 0 156,0 0-16,39-39-125,-39 39 32</inkml:trace>
  <inkml:trace contextRef="#ctx0" brushRef="#br0" timeOffset="87651.6824">18697 5722 0,'0'39'219,"-39"-39"-203,0 0 46,39 40 32,0-1-47,-39-39-31,39 39 30,0 0 33,0 0-48,0 1 16,0-1-32,0 0 1,0 0 15,0 0-31,0 1 16,0-1 15,0 0 0,0 0 1,0 0-1,39-39 63,0 0-63,0 0 47,0 0 47,0 0-109,-39-39 140,40 39-141,-1-39 1,-39 0 0,39 39-1,-39-39 1,0-1 0,0 1-1,0 0 16,0 0-15,0 0 0,39-1-1,-39 1 17,0 0 14,0 0-30,0 0 0,0-1 31,0 1-16,0 0-31,0 0 15,0-40 17,0 40-17,0 0 1,0-39 0,0 39-1,0-1 1,0 1-1,0 0 17,0 0-1,0 0 188,0-1-188,0 1-15,0 0 30,0 0-14,39 39 77</inkml:trace>
  <inkml:trace contextRef="#ctx0" brushRef="#br0" timeOffset="91408.9789">19207 5879 0,'39'0'218,"0"0"-202,0 0 15,-39 39 0,39-39-15,1 39 0,-1-39-1,0 0 32,0 0-31,0 0 31,1 0-32,-1 0 1,0 0 0,0 0 15,0 0 47,-39-39-62,0 0-16,40 39 31,-1 0 16,-39-39-32,0 0 63,-39 39 63,-1 0-125,1 0 15,0 0-15,0 0 30,0 0-30,-1 0 15,1 0 79,0 0-63,0 0 249,39 39-217,-39-39-64,39 39 1,0 0 31,0 0-16,0 1 31,0-1-30,0 0-17,0 0 17,0 0-17,0 1 79,0-1-78,0 0 46,0 0 1,39 0 15,0-39-47,0 0 0,-39 40-15,39-40 15,1 0-15,-1 0-1,0 0 63,0 0-62,0 0 15,1 0 1,-1 0-1,0 0 0,0 0 0,0 0 1,1 0-17,-1 0 16</inkml:trace>
  <inkml:trace contextRef="#ctx0" brushRef="#br0" timeOffset="93782.8671">16267 8113 0,'-39'0'203,"-1"0"-187,1 0-1,-39 0 1,-1 0-1,40 0 1,-39 0 0,39 0-1,-1 0 1,1 0 0,0 0-1,39 40 48,-39-1-48,0 0 1,39 39 0,0-38-1,-40 38 1,40-39-1,-39 0 1,39 1 0,0-1 15,0 0-15,0 0-1,0 0 1,0 0 31,0 1 46,39-40-77,40 0 0,-40 0 15,39 0-15,-38 0-1,38 0 1,40 0-1,-79 0 1,39 0 0,-39 0 31,1 0-16,-1 0 0,-39 39 63</inkml:trace>
  <inkml:trace contextRef="#ctx0" brushRef="#br0" timeOffset="97027.8655">16698 8388 0,'-39'0'78,"39"-39"-78,-39 39 16,-1 0 77,40 39 32,0 0-93,-39 0-17,39 0 32,0 1 16,0-1-32,0 0 78,0 0-31,39-39 63,-39 39-94,40-39-32,-1 0-15,0 0 125,0 0-93,0 0-17,1 0 79,-1 0-31,0 0-48,-39-39 1,0 0-1,0 0 48,0 0-47,0-1-16,0 1 93,0 0-61,-39 39-1,0-39 0,-1 39 32,80 39 312,-1-39-360,-39 39 1,39-39-1,-39 39 17,0 1-17,39-40 1,-39 39 0,39-39-1,-39 39 16,40 0-15,-1-39 15,0 0 32,-39 39-48,0 0 32,39-39-31</inkml:trace>
  <inkml:trace contextRef="#ctx0" brushRef="#br0" timeOffset="100204.1693">17325 8270 0,'0'0'0,"0"39"31,0 1 1,0-1-1,0 0-15,0 0-1,0 0 1,0 1-1,0-1 17,0 0-1,0 0 47,0-78 125,0 0-187,0 0-1,0-1 1,0-38-16,0 0 31,0-1-31,0 40 32,0 0-1,0 0 0,0-1 0,39 40 204,1 0-48,-1 0-93,0 0-63,0 0 0,0 0 79,1 0-32,-40 40 47,0-1-16,0 0-77,39-39-1</inkml:trace>
  <inkml:trace contextRef="#ctx0" brushRef="#br0" timeOffset="102201.8551">17051 8388 0,'39'0'125,"0"0"-47,0 0-47,1 0-15,-1 0 31,0 0-32,0 0 16,0 0 79,1 0-48,-1 0 48,0 0-48,0 39-31,0-39 126</inkml:trace>
  <inkml:trace contextRef="#ctx0" brushRef="#br0" timeOffset="105756.9956">17952 8427 0,'40'0'63,"-1"0"-32,0 0-16,0 0 32,0 0-31,1 0 15,-1 0 16,0 0-16,0 0 63,0-39-47,-39 0 125,0-1-110,0 1 32,-39 39-78,39-39 31,0 0-47,0 0 46,-39 39 33,0 0-1,0 0 78,-1 39-47,40 0-62,-39-39-16,0 0 48,39 39-64,-39-39 1,0 39 46,39 1 63,-40-40-93,40 39 233,0 0-124,40-39-110,-40 39-15,39-39 31,-39 39-16,0 1 0,39-40-31,-39 39 31,0 0 1,0 0-1,39-39 0,-39 39 32,39 0-32,-39 1-16,40-40 1,-40 39 15,39 0 47,0-39-46,0 0 15,0 0-1,1 0 1,38 0 0,-39 0-31,40 0 15,-40 0-15,0 0 62</inkml:trace>
  <inkml:trace contextRef="#ctx0" brushRef="#br0" timeOffset="132917.0549">15796 10622 0,'0'39'78,"0"0"-62,0 1-16,0-1 31,0 0-16,0 0 1,0 0 0,0 1 15,0-1 16,0 0-16,0 0 16,0 0 109,0 1-140,0-80 218,0 1-203,0 0 1,0 0-32,0-40 93,0 40-93,0 0 32,40-39 93,-1 38-78,0 1-1,0 0-30,0 39 47,1 0 15,-1 0-63,0 0 95,0 0-110,0 0 15,-39 39 157,0 0-156,0 1 31</inkml:trace>
  <inkml:trace contextRef="#ctx0" brushRef="#br0" timeOffset="135548.4054">16737 10700 0,'-39'-39'110,"0"39"-79,0 0-31,-1 0 47,1 0 0,0 0-32,0 0 17,39 39 108,0 1-109,0-1 16,0 0 16,0 0-32,0 0-15,39 1 124,0-40-124,0 0 0,1 0-1,-1 39-15,0-39 16,0 0-1,0 0 1,1 0 31,-1 0-31,0 0-1,0 0 1,0 0-1,1 0 17,-1 0 15,-39-39 93,0-1-93,0 1-47,0 0 16,0 0-1,0 0 1,0-1 0,0 1 46,-39 39 16,-1 0 16,1 0-63,0-39-15,0 39 31,0 0 0,-1 0-32,1 0 16,0 0-15,0 0 0,0-39 15,39 78 47</inkml:trace>
  <inkml:trace contextRef="#ctx0" brushRef="#br0" timeOffset="138460.0224">17678 10622 0,'-39'0'141,"0"0"-110,-1 0 16,1 0-31,0 0 93,39 39 141,0 0-141,0 1-93,39-40 15,-39 39-15,39-39-1,-39 39 32,0 0 31,40-39-62,-1 39 15,0-39-15,0 0 62,-39 40-78,39-40 16,1 0 15,-1 0 16,-39 39-32,39-39 1,-78 0 203,0 0-188,-40 0-15,40 0 15,0 0 0,0 0 0,-1 0 126,1 0-126,0 0 78,0 0-46,0 0-16</inkml:trace>
  <inkml:trace contextRef="#ctx0" brushRef="#br0" timeOffset="142491.427">18344 10544 0,'-39'0'47,"0"0"0,39 39 31,-39-39-47,39 39 16,0 0-15,0 0 14,0 40 64,0-40-79,0 0 78,0 0-93,0 1 78,0-1-63,39-39-31,0 0 31,0 0 1,-39 39-1,40-39 16,-1 0-32,0 0 32,0 0-31,0 0 15,1 0 47,-1 0-47,0 0 48,-39-39-48,0 0-16,0-40 126,0 40-125,0 0 15,0 0-15,-39 39-1,39-40 1,-39 40-1,39-39 1,-40 0 15,1 39 32,0 0-48,39-39 1,-39 39 15,0 0 1,39-39 30,-40 39-46,1-40 15,78 40 188,1 0-188,-1 0-15,-39 40-16,39-40 15,0 39 1,0-39-1,-39 39 32,40-39-31,-40 39 15,0 0-15,39-39-1,-39 40-15,0-1 16,0 0 31,0 0 62,39-39-93,0 39 46,0-39-30,0 0 46,1 0-47</inkml:trace>
  <inkml:trace contextRef="#ctx0" brushRef="#br0" timeOffset="240929.9159">5684 10152 0,'0'39'125,"0"39"-94,0 1-16,0-40 17,0 0-17,0 0 17,0 0 46,0 1-63,0-119 157,0 1-156,0 39-1,0-1 1,0-38 0,39 0 15,0 38-15,-39 1-1,39 39 1,-39-39-1,39 39-15,-39 39 297,0 0-250,0 1-31,0-1-1,0 0 1,40 0 0,-40 0-1,0 1 17,0-1-17,39-39 1,-39 39 15,39-39 16,-39-39 31,0 0-78,0-1 16,39 1-1,-39 0 1,0 0 0,0 0 15,39 39-16,-39-79 1,39 79 0,-39-39-1,0 78 313,0 0-296,0 1-17,0-1-15,0 0 16,0 0 15,40 0-15,-1 1-16,-39-1 31,39-39-15,0 0-1,-39 39 1,39-39 0</inkml:trace>
  <inkml:trace contextRef="#ctx0" brushRef="#br0" timeOffset="243831.1797">6507 10073 0,'-40'39'219,"40"1"-188,-39-40 0,39 39-15,0 0 31,0 0 0,0 0-32,0 1 32,0-1 31,0 0-31,0 0-31,0 0 140,39-39-78,1 0-15,-1 0 30,0 0-61,0-39-1,0 39-16,1 0 1,-40-39 0,39 39 15,-39-39 16,39 0-32,-39-1 17,0 1-17,0 0 17,0 0-17,0 0 141,-39 39-140,0 0 31,-1-40-16,1 40-15,0 0 15,39-39 16,0 78 234,0 1-250,39-40-15,0 0 0,1 39-1,-1 0 17,0-39-32,0 39 15,-39 0 16,0 1-15,39-40 15,1 39 1,-1 0 30,0 0-46,0-39 15</inkml:trace>
  <inkml:trace contextRef="#ctx0" brushRef="#br0" timeOffset="246239.0055">7212 10152 0,'0'39'47,"0"0"-31,0 0 0,0 40-1,0-1 16,0-39-15,0 0 0,0 1 15,0-1 16,0-118 125,0-38-157,0 78 1,0-1 15,0 1 0,0 0-15,39 39 0,-39-39 62,0 0-63,0-1 32,40 40 141,-40 40-126,0-1 32,39-39-78,-39 39 171,39-39-140,-39 39-16,39-39-15,-39 39 62,39-39 31,-39 40 1</inkml:trace>
  <inkml:trace contextRef="#ctx0" brushRef="#br0" timeOffset="247294.208">7722 10112 0,'0'40'31,"0"-1"-31,0 0 63,0 0-47,0 0-1,0 1 16,0-1-15,0 0 0,0 0-1,0 0 17</inkml:trace>
  <inkml:trace contextRef="#ctx0" brushRef="#br0" timeOffset="247955.5">7761 9916 0</inkml:trace>
  <inkml:trace contextRef="#ctx0" brushRef="#br0" timeOffset="249766.5843">8153 9995 0,'0'39'31,"0"0"16,0 0-47,0 1 78,0-1-78,0 0 31,0 0 16,0 0-16,39-39 1,-39 40 77,0-1 32,0 0-110,0 0 266,0 0-250,0 40-47,0-40 15,0 0 17,0 0-17</inkml:trace>
  <inkml:trace contextRef="#ctx0" brushRef="#br0" timeOffset="251966.0325">8545 10073 0,'0'39'78,"-39"-39"-46,39 40-1,0-1 78,0 0-77,0 0-17,0 0 16,0 40-15,0-40-16,0 0 31,0 0-15,0 1 0,0-1 15,0 0 0,0 0 47,0 0-47,0 1 63</inkml:trace>
  <inkml:trace contextRef="#ctx0" brushRef="#br0" timeOffset="255439.0542">9015 10269 0,'0'39'141,"0"1"-47,-39-1-79,39 0 17,-39-39 30,0 0 63,39 39-94,0 0-15,0 1 15,0-1 47,0 0-15,0 0 156,39-39-188,0 39 16,0-39 31,1 0-63,-1 0 1,0 0 47,0 0-32,0 0-16,0 0 32,1 0-31,-1 0 31,0 0-16,0 0 16,-39-39 78,0 0-78,0 0-32,0 0 1,0-1 15,0 1-15,0 0 46,0 0-30,0 0-32,-39 39 125,0 0-78,0 0 15,-1 0-62,1 0 31,0 0-15,0 0 15,39-40 32</inkml:trace>
  <inkml:trace contextRef="#ctx0" brushRef="#br0" timeOffset="857979.7799">4782 9799 0,'0'39'203,"0"39"-203,0-38 31,0 38-15,0-39-16,0 0 31,0 1-15,-39-1-1,39 0 1,0 0 15,0 0 16,-39 1-16,39-1 16,-40-39 16,40 39-32,0 0-15,0 0-1,-39 1 1,39-1 0,0 0 15,0 0 31,39-78 251,-39 0-298,0 0 1,40-1 0,-40 1-1,0 0 17,39 0 30,-39 0-46,39 39 15,-39-40-31,0 1 78,0 0-31,39 39 15,-39-39-62,0 0 16,0-1 15,0 1 1,0 0-17,0 0-15,0 0 16,0-1 15,0 1-15,39 39 31,-39-39-1,40 39 1,-40-39-31,39 39 421,0 39-421,0-39 0,0 39-1,1 0 1,-1 1 0,-39-1-1,39 39 1,0-39-1,-39 1 1,0-1 15,39 0-15,-39 0 15,0 0-15,0 1 15,40-1 63,-40 0 15,0 0-31</inkml:trace>
  <inkml:trace contextRef="#ctx0" brushRef="#br0" timeOffset="859287.5726">5292 10191 0,'-40'0'31,"1"0"16,0 0 0,0 0-32,0 0 1,39 39-1,-40-39 32,1 0-47,0 0 32,0 39-1,0-39-16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4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6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6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7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5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DDFC-9ED7-4CE0-B48B-CC8B48B69345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AF7E-5CF3-4E4A-9FA5-F8470906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Signs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62" y="4990394"/>
            <a:ext cx="961642" cy="95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39" y="4526265"/>
            <a:ext cx="940142" cy="94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5193683"/>
            <a:ext cx="899371" cy="88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99" y="3239851"/>
            <a:ext cx="14700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06" y="4558589"/>
            <a:ext cx="995303" cy="99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81" y="5193683"/>
            <a:ext cx="967181" cy="97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62" y="1541700"/>
            <a:ext cx="914869" cy="9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62" y="1531558"/>
            <a:ext cx="944538" cy="92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"/>
    </mc:Choice>
    <mc:Fallback>
      <p:transition spd="slow" advTm="10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Colors of signs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en-US" sz="4000" dirty="0">
                <a:solidFill>
                  <a:prstClr val="black"/>
                </a:solidFill>
              </a:rPr>
              <a:t>Define the color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</a:t>
            </a:r>
          </a:p>
          <a:p>
            <a:endParaRPr lang="en-US" dirty="0"/>
          </a:p>
          <a:p>
            <a:r>
              <a:rPr lang="en-US" dirty="0"/>
              <a:t>2</a:t>
            </a:r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5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6.</a:t>
            </a:r>
          </a:p>
          <a:p>
            <a:endParaRPr lang="en-US" dirty="0"/>
          </a:p>
          <a:p>
            <a:r>
              <a:rPr lang="en-US" dirty="0"/>
              <a:t>7.</a:t>
            </a:r>
          </a:p>
          <a:p>
            <a:endParaRPr lang="en-US" dirty="0"/>
          </a:p>
          <a:p>
            <a:r>
              <a:rPr lang="en-US" dirty="0"/>
              <a:t>8.</a:t>
            </a:r>
          </a:p>
          <a:p>
            <a:endParaRPr lang="en-US" dirty="0"/>
          </a:p>
          <a:p>
            <a:r>
              <a:rPr lang="en-US" dirty="0"/>
              <a:t>9.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296391"/>
            <a:ext cx="12954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971800"/>
            <a:ext cx="133840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90807" y="3810000"/>
            <a:ext cx="1295400" cy="457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90807" y="4648200"/>
            <a:ext cx="626197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0807" y="5486400"/>
            <a:ext cx="1295401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55673" y="2296391"/>
            <a:ext cx="1219200" cy="4849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55673" y="3200400"/>
            <a:ext cx="12192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55673" y="4038600"/>
            <a:ext cx="1219200" cy="457200"/>
          </a:xfrm>
          <a:prstGeom prst="rect">
            <a:avLst/>
          </a:prstGeom>
          <a:solidFill>
            <a:srgbClr val="EC20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55673" y="4838700"/>
            <a:ext cx="609600" cy="419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65273" y="4838700"/>
            <a:ext cx="609600" cy="4191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8507" y="4648200"/>
            <a:ext cx="604693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2921040" y="2116440"/>
              <a:ext cx="5983560" cy="40784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1680" y="2107080"/>
                <a:ext cx="6002280" cy="40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324360" y="1806120"/>
              <a:ext cx="6886800" cy="28648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000" y="1796760"/>
                <a:ext cx="6905520" cy="28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32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2"/>
    </mc:Choice>
    <mc:Fallback>
      <p:transition spd="slow" advTm="12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</a:t>
            </a:r>
          </a:p>
          <a:p>
            <a:endParaRPr lang="en-US" dirty="0"/>
          </a:p>
          <a:p>
            <a:r>
              <a:rPr lang="en-US" dirty="0"/>
              <a:t>3.</a:t>
            </a:r>
          </a:p>
          <a:p>
            <a:endParaRPr lang="en-US" dirty="0"/>
          </a:p>
          <a:p>
            <a:r>
              <a:rPr lang="en-US" dirty="0"/>
              <a:t>4.</a:t>
            </a:r>
          </a:p>
          <a:p>
            <a:endParaRPr lang="en-US" dirty="0"/>
          </a:p>
          <a:p>
            <a:r>
              <a:rPr lang="en-US" dirty="0"/>
              <a:t>5.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6.</a:t>
            </a:r>
          </a:p>
          <a:p>
            <a:endParaRPr lang="en-US" dirty="0"/>
          </a:p>
          <a:p>
            <a:r>
              <a:rPr lang="en-US" dirty="0"/>
              <a:t>7.</a:t>
            </a:r>
          </a:p>
          <a:p>
            <a:endParaRPr lang="en-US" dirty="0"/>
          </a:p>
          <a:p>
            <a:r>
              <a:rPr lang="en-US" dirty="0"/>
              <a:t>8.</a:t>
            </a:r>
          </a:p>
          <a:p>
            <a:endParaRPr lang="en-US" dirty="0"/>
          </a:p>
          <a:p>
            <a:r>
              <a:rPr lang="en-US" dirty="0"/>
              <a:t>9.</a:t>
            </a:r>
          </a:p>
          <a:p>
            <a:endParaRPr lang="en-US" dirty="0"/>
          </a:p>
          <a:p>
            <a:r>
              <a:rPr lang="en-US" dirty="0"/>
              <a:t>10.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2" y="2026507"/>
            <a:ext cx="1307757" cy="13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57" y="3257568"/>
            <a:ext cx="1295400" cy="12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32" y="5188328"/>
            <a:ext cx="115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20097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22" y="3167330"/>
            <a:ext cx="1363620" cy="136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71" y="4126729"/>
            <a:ext cx="1304153" cy="13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55" y="4778805"/>
            <a:ext cx="1550687" cy="133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22" y="1566132"/>
            <a:ext cx="9144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4278742"/>
            <a:ext cx="993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56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"/>
    </mc:Choice>
    <mc:Fallback>
      <p:transition spd="slow" advTm="51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the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11.</a:t>
            </a:r>
          </a:p>
          <a:p>
            <a:endParaRPr lang="en-US" dirty="0"/>
          </a:p>
          <a:p>
            <a:r>
              <a:rPr lang="en-US" dirty="0"/>
              <a:t>12.</a:t>
            </a:r>
          </a:p>
          <a:p>
            <a:endParaRPr lang="en-US" dirty="0"/>
          </a:p>
          <a:p>
            <a:r>
              <a:rPr lang="en-US" dirty="0"/>
              <a:t>13.</a:t>
            </a:r>
          </a:p>
          <a:p>
            <a:endParaRPr lang="en-US" dirty="0"/>
          </a:p>
          <a:p>
            <a:r>
              <a:rPr lang="en-US" dirty="0"/>
              <a:t>14.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15.</a:t>
            </a:r>
          </a:p>
          <a:p>
            <a:endParaRPr lang="en-US" dirty="0"/>
          </a:p>
          <a:p>
            <a:r>
              <a:rPr lang="en-US" dirty="0"/>
              <a:t>16.</a:t>
            </a:r>
          </a:p>
          <a:p>
            <a:endParaRPr lang="en-US" dirty="0"/>
          </a:p>
          <a:p>
            <a:r>
              <a:rPr lang="en-US" dirty="0"/>
              <a:t>17.</a:t>
            </a:r>
          </a:p>
          <a:p>
            <a:endParaRPr lang="en-US" dirty="0"/>
          </a:p>
          <a:p>
            <a:r>
              <a:rPr lang="en-US" dirty="0"/>
              <a:t>18.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447800"/>
            <a:ext cx="146648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0560"/>
            <a:ext cx="1557337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12420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4234634"/>
            <a:ext cx="1632766" cy="16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65201"/>
            <a:ext cx="1271587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7" y="2408731"/>
            <a:ext cx="132873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15240"/>
            <a:ext cx="1366837" cy="13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42" y="4269870"/>
            <a:ext cx="1578074" cy="156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08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"/>
    </mc:Choice>
    <mc:Fallback>
      <p:transition spd="slow" advTm="64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1.Red – Regulatory signs </a:t>
            </a:r>
          </a:p>
          <a:p>
            <a:r>
              <a:rPr lang="en-US" dirty="0"/>
              <a:t>2.Blue – Guide signs  Services along roadway</a:t>
            </a:r>
          </a:p>
          <a:p>
            <a:r>
              <a:rPr lang="en-US" dirty="0"/>
              <a:t>3.Yellow- Warning signs road conditions and dangers ahead</a:t>
            </a:r>
          </a:p>
          <a:p>
            <a:r>
              <a:rPr lang="en-US" dirty="0"/>
              <a:t>4.White/black- Regulatory signs</a:t>
            </a:r>
          </a:p>
          <a:p>
            <a:r>
              <a:rPr lang="en-US" dirty="0"/>
              <a:t>5.Orange – warning signs Construction or maintenance</a:t>
            </a:r>
          </a:p>
          <a:p>
            <a:r>
              <a:rPr lang="en-US" dirty="0"/>
              <a:t>6.Green- Guide signs Which way to go and distance</a:t>
            </a:r>
          </a:p>
          <a:p>
            <a:r>
              <a:rPr lang="en-US" dirty="0"/>
              <a:t>7.Brown-Parks and recreation</a:t>
            </a:r>
          </a:p>
          <a:p>
            <a:r>
              <a:rPr lang="en-US" dirty="0"/>
              <a:t>8.Pink-Traffic incident signing.  Crash or natural disaster</a:t>
            </a:r>
          </a:p>
          <a:p>
            <a:r>
              <a:rPr lang="en-US" dirty="0"/>
              <a:t>9.Yellow-green- Warning signs for school/pedestrian crossing.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39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"/>
    </mc:Choice>
    <mc:Fallback>
      <p:transition spd="slow" advTm="24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0070C0"/>
                </a:solidFill>
              </a:rPr>
              <a:t>GO CUBS</a:t>
            </a:r>
            <a:br>
              <a:rPr lang="en-US" sz="9600" dirty="0">
                <a:solidFill>
                  <a:srgbClr val="0070C0"/>
                </a:solidFill>
              </a:rPr>
            </a:br>
            <a:br>
              <a:rPr lang="en-US" sz="6600" dirty="0">
                <a:solidFill>
                  <a:srgbClr val="0070C0"/>
                </a:solidFill>
              </a:rPr>
            </a:br>
            <a:endParaRPr lang="en-US" sz="6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Matt\AppData\Local\Microsoft\Windows\INetCache\IE\901GXM50\Chicago_Cub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956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8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"/>
    </mc:Choice>
    <mc:Fallback>
      <p:transition spd="slow" advTm="2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1.Reduction in lanes</a:t>
            </a:r>
          </a:p>
          <a:p>
            <a:r>
              <a:rPr lang="en-US" dirty="0"/>
              <a:t>2.Divided highway</a:t>
            </a:r>
          </a:p>
          <a:p>
            <a:r>
              <a:rPr lang="en-US" dirty="0"/>
              <a:t>3.No u turn</a:t>
            </a:r>
          </a:p>
          <a:p>
            <a:r>
              <a:rPr lang="en-US" dirty="0"/>
              <a:t>4.Construction zone</a:t>
            </a:r>
          </a:p>
          <a:p>
            <a:r>
              <a:rPr lang="en-US" dirty="0"/>
              <a:t>5.No passing zone</a:t>
            </a:r>
          </a:p>
          <a:p>
            <a:r>
              <a:rPr lang="en-US" dirty="0"/>
              <a:t>6.Do not enter</a:t>
            </a:r>
          </a:p>
          <a:p>
            <a:r>
              <a:rPr lang="en-US" dirty="0"/>
              <a:t>7.Merging</a:t>
            </a:r>
          </a:p>
          <a:p>
            <a:r>
              <a:rPr lang="en-US" dirty="0"/>
              <a:t>8.Side road</a:t>
            </a:r>
          </a:p>
          <a:p>
            <a:r>
              <a:rPr lang="en-US" dirty="0"/>
              <a:t>9.Crossroad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10.school zone crossing</a:t>
            </a:r>
          </a:p>
          <a:p>
            <a:r>
              <a:rPr lang="en-US" dirty="0"/>
              <a:t>11.Yield</a:t>
            </a:r>
          </a:p>
          <a:p>
            <a:r>
              <a:rPr lang="en-US" dirty="0"/>
              <a:t>12.Signal ahead</a:t>
            </a:r>
          </a:p>
          <a:p>
            <a:r>
              <a:rPr lang="en-US" dirty="0"/>
              <a:t>13.Stop</a:t>
            </a:r>
          </a:p>
          <a:p>
            <a:r>
              <a:rPr lang="en-US" dirty="0"/>
              <a:t>14.No right turn</a:t>
            </a:r>
          </a:p>
          <a:p>
            <a:r>
              <a:rPr lang="en-US" dirty="0"/>
              <a:t>15. Slow moving vehicle</a:t>
            </a:r>
          </a:p>
          <a:p>
            <a:r>
              <a:rPr lang="en-US" dirty="0"/>
              <a:t>16. Winding road ahead </a:t>
            </a:r>
          </a:p>
          <a:p>
            <a:r>
              <a:rPr lang="en-US" dirty="0"/>
              <a:t>17.Railroad crossing</a:t>
            </a:r>
          </a:p>
          <a:p>
            <a:r>
              <a:rPr lang="en-US" dirty="0"/>
              <a:t>18.Pedestrian crossing</a:t>
            </a:r>
          </a:p>
        </p:txBody>
      </p:sp>
    </p:spTree>
    <p:extLst>
      <p:ext uri="{BB962C8B-B14F-4D97-AF65-F5344CB8AC3E}">
        <p14:creationId xmlns:p14="http://schemas.microsoft.com/office/powerpoint/2010/main" val="104546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"/>
    </mc:Choice>
    <mc:Fallback>
      <p:transition spd="slow" advTm="41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168</Words>
  <Application>Microsoft Office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Signs Test</vt:lpstr>
      <vt:lpstr>Colors of signs Define the color</vt:lpstr>
      <vt:lpstr>Identify the Sign</vt:lpstr>
      <vt:lpstr>Identify the sign</vt:lpstr>
      <vt:lpstr>Colors Answers</vt:lpstr>
      <vt:lpstr>GO CUBS  </vt:lpstr>
      <vt:lpstr>Signs answers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Test</dc:title>
  <dc:creator>Matt</dc:creator>
  <cp:lastModifiedBy>Matt</cp:lastModifiedBy>
  <cp:revision>15</cp:revision>
  <dcterms:created xsi:type="dcterms:W3CDTF">2012-09-26T15:14:10Z</dcterms:created>
  <dcterms:modified xsi:type="dcterms:W3CDTF">2016-10-12T19:13:45Z</dcterms:modified>
</cp:coreProperties>
</file>