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0D797-E521-41C4-9FB3-CDE42336619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14E2-E657-42CF-85C5-F1F402E02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14E2-E657-42CF-85C5-F1F402E022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6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1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7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8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08C3-0C24-45B9-9563-88552A69E7A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D287-9C86-4F49-B7A3-8FAED70E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of the Road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1-5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200400"/>
            <a:ext cx="33289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4237"/>
            <a:ext cx="3429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03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Parking </a:t>
            </a:r>
          </a:p>
          <a:p>
            <a:pPr lvl="1"/>
            <a:r>
              <a:rPr lang="en-US" dirty="0" smtClean="0"/>
              <a:t>Perpendicular, Parallel, Angle</a:t>
            </a:r>
          </a:p>
          <a:p>
            <a:pPr lvl="1"/>
            <a:r>
              <a:rPr lang="en-US" dirty="0" smtClean="0"/>
              <a:t>Up hill (away curb) Down Hill (toward curb)</a:t>
            </a:r>
          </a:p>
          <a:p>
            <a:pPr lvl="1"/>
            <a:r>
              <a:rPr lang="en-US" dirty="0" smtClean="0"/>
              <a:t>No parking </a:t>
            </a:r>
          </a:p>
          <a:p>
            <a:pPr lvl="2"/>
            <a:r>
              <a:rPr lang="en-US" dirty="0" smtClean="0"/>
              <a:t>Within 15 feet from fire hydrant </a:t>
            </a:r>
          </a:p>
          <a:p>
            <a:pPr lvl="2"/>
            <a:r>
              <a:rPr lang="en-US" dirty="0" smtClean="0"/>
              <a:t>Within 20 feet </a:t>
            </a:r>
            <a:r>
              <a:rPr lang="en-US" dirty="0" err="1" smtClean="0"/>
              <a:t>firestation</a:t>
            </a:r>
            <a:r>
              <a:rPr lang="en-US" dirty="0" smtClean="0"/>
              <a:t> driveway, crosswalk intersection</a:t>
            </a:r>
          </a:p>
          <a:p>
            <a:pPr lvl="2"/>
            <a:r>
              <a:rPr lang="en-US" dirty="0" smtClean="0"/>
              <a:t>Within 30 feet from stop, yield, and traffic signals.</a:t>
            </a:r>
          </a:p>
          <a:p>
            <a:pPr lvl="2"/>
            <a:r>
              <a:rPr lang="en-US" dirty="0" smtClean="0"/>
              <a:t>Within 50 feet from </a:t>
            </a:r>
            <a:r>
              <a:rPr lang="en-US" dirty="0" err="1" smtClean="0"/>
              <a:t>raildroad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3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Vehicles </a:t>
            </a:r>
          </a:p>
          <a:p>
            <a:pPr lvl="1"/>
            <a:r>
              <a:rPr lang="en-US" dirty="0" smtClean="0"/>
              <a:t>Line of sight </a:t>
            </a:r>
          </a:p>
          <a:p>
            <a:pPr lvl="1"/>
            <a:r>
              <a:rPr lang="en-US" dirty="0" smtClean="0"/>
              <a:t>You cant see mirrors they cant see you</a:t>
            </a:r>
          </a:p>
          <a:p>
            <a:pPr lvl="1"/>
            <a:r>
              <a:rPr lang="en-US" dirty="0" smtClean="0"/>
              <a:t>Longer stopping distances</a:t>
            </a:r>
          </a:p>
          <a:p>
            <a:r>
              <a:rPr lang="en-US" dirty="0" smtClean="0"/>
              <a:t>Motorcycles</a:t>
            </a:r>
          </a:p>
          <a:p>
            <a:pPr lvl="1"/>
            <a:r>
              <a:rPr lang="en-US" dirty="0" smtClean="0"/>
              <a:t>Have same right to whole lane as car.</a:t>
            </a:r>
            <a:endParaRPr lang="en-US" dirty="0"/>
          </a:p>
          <a:p>
            <a:r>
              <a:rPr lang="en-US" dirty="0" smtClean="0"/>
              <a:t>Bicycles</a:t>
            </a:r>
          </a:p>
          <a:p>
            <a:pPr lvl="1"/>
            <a:r>
              <a:rPr lang="en-US" dirty="0" smtClean="0"/>
              <a:t>Most roadways have same right as cars</a:t>
            </a:r>
          </a:p>
          <a:p>
            <a:pPr lvl="1"/>
            <a:r>
              <a:rPr lang="en-US" dirty="0" smtClean="0"/>
              <a:t>Be </a:t>
            </a:r>
            <a:r>
              <a:rPr lang="en-US" smtClean="0"/>
              <a:t>cautious around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9349" y="4035591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4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Document/Identification requirements</a:t>
            </a:r>
          </a:p>
          <a:p>
            <a:pPr lvl="1"/>
            <a:r>
              <a:rPr lang="en-US" dirty="0" smtClean="0"/>
              <a:t>You need to prove legal name, date of birth, Social security number, residency and signature.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First-time applicants for drivers license</a:t>
            </a:r>
            <a:endParaRPr lang="en-US" dirty="0"/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1 Written signature. Ex- Credit card, State ID, SS card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1 Date of birth. Ex- Birth certificate, State ID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1 Social security number. Ex-SS Card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2 Residency- Ex- report card, utility bill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One document may satisfy more than one group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3"/>
            <a:ext cx="2590800" cy="16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0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D license </a:t>
            </a:r>
          </a:p>
          <a:p>
            <a:endParaRPr lang="en-US" dirty="0" smtClean="0"/>
          </a:p>
          <a:p>
            <a:r>
              <a:rPr lang="en-US" dirty="0" smtClean="0"/>
              <a:t>Non Driving programs</a:t>
            </a:r>
          </a:p>
          <a:p>
            <a:pPr lvl="1"/>
            <a:r>
              <a:rPr lang="en-US" dirty="0" smtClean="0"/>
              <a:t>Ask if you want to be organ tissue donor</a:t>
            </a:r>
          </a:p>
          <a:p>
            <a:pPr lvl="1"/>
            <a:r>
              <a:rPr lang="en-US" dirty="0" smtClean="0"/>
              <a:t>Voter registration</a:t>
            </a:r>
          </a:p>
          <a:p>
            <a:pPr lvl="1"/>
            <a:r>
              <a:rPr lang="en-US" dirty="0" smtClean="0"/>
              <a:t>Selective service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Page 10 give all the fees for license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7536"/>
            <a:ext cx="2456793" cy="315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8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exams you have to pass </a:t>
            </a:r>
          </a:p>
          <a:p>
            <a:pPr lvl="1"/>
            <a:r>
              <a:rPr lang="en-US" dirty="0" smtClean="0"/>
              <a:t>Vision exam</a:t>
            </a:r>
          </a:p>
          <a:p>
            <a:pPr lvl="1"/>
            <a:r>
              <a:rPr lang="en-US" dirty="0" smtClean="0"/>
              <a:t>Written exam</a:t>
            </a:r>
          </a:p>
          <a:p>
            <a:pPr lvl="1"/>
            <a:r>
              <a:rPr lang="en-US" dirty="0" smtClean="0"/>
              <a:t>Driving exam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75" y="1320480"/>
            <a:ext cx="2552700" cy="18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7" y="3962400"/>
            <a:ext cx="292564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87899"/>
            <a:ext cx="312039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Obtaining Permit</a:t>
            </a:r>
          </a:p>
          <a:p>
            <a:pPr lvl="1"/>
            <a:r>
              <a:rPr lang="en-US" dirty="0" smtClean="0"/>
              <a:t>Between ages 15-17</a:t>
            </a:r>
          </a:p>
          <a:p>
            <a:pPr lvl="1"/>
            <a:r>
              <a:rPr lang="en-US" dirty="0" smtClean="0"/>
              <a:t>Enrolled in approved driver </a:t>
            </a:r>
            <a:r>
              <a:rPr lang="en-US" dirty="0" err="1" smtClean="0"/>
              <a:t>ed</a:t>
            </a:r>
            <a:r>
              <a:rPr lang="en-US" dirty="0" smtClean="0"/>
              <a:t> course</a:t>
            </a:r>
          </a:p>
          <a:p>
            <a:pPr lvl="1"/>
            <a:r>
              <a:rPr lang="en-US" dirty="0" smtClean="0"/>
              <a:t>Permit is good for 24 months</a:t>
            </a:r>
          </a:p>
          <a:p>
            <a:pPr lvl="1"/>
            <a:r>
              <a:rPr lang="en-US" dirty="0" smtClean="0"/>
              <a:t>Have to have 9 months before get license</a:t>
            </a:r>
          </a:p>
          <a:p>
            <a:pPr lvl="1"/>
            <a:r>
              <a:rPr lang="en-US" dirty="0" smtClean="0"/>
              <a:t>Drive with adult over 21</a:t>
            </a:r>
          </a:p>
          <a:p>
            <a:pPr lvl="1"/>
            <a:r>
              <a:rPr lang="en-US" dirty="0" smtClean="0"/>
              <a:t>50 hours BTW 10 night plus hours with instructor</a:t>
            </a:r>
          </a:p>
          <a:p>
            <a:pPr lvl="1"/>
            <a:r>
              <a:rPr lang="en-US" dirty="0" smtClean="0"/>
              <a:t>Get A or B in class and driving  = wavier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3 </a:t>
            </a:r>
            <a:br>
              <a:rPr lang="en-US" dirty="0" smtClean="0"/>
            </a:br>
            <a:r>
              <a:rPr lang="en-US" dirty="0" smtClean="0"/>
              <a:t>Graduated Driver licensing Program (GDL)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Permit Phase (age 15)</a:t>
            </a:r>
          </a:p>
          <a:p>
            <a:r>
              <a:rPr lang="en-US" dirty="0" smtClean="0"/>
              <a:t>Initial licensing Phase (age 16 – 17)</a:t>
            </a:r>
          </a:p>
          <a:p>
            <a:r>
              <a:rPr lang="en-US" dirty="0" smtClean="0"/>
              <a:t>Full Licensing Phase (18-20)</a:t>
            </a:r>
          </a:p>
          <a:p>
            <a:endParaRPr lang="en-US" dirty="0"/>
          </a:p>
          <a:p>
            <a:r>
              <a:rPr lang="en-US" dirty="0" smtClean="0"/>
              <a:t>Applying for your license </a:t>
            </a:r>
          </a:p>
          <a:p>
            <a:pPr lvl="1"/>
            <a:r>
              <a:rPr lang="en-US" dirty="0" smtClean="0"/>
              <a:t>Need permit, Forms of ID talked earlier, Consent for minor (under 18), 50 hour sheet, Completion of driving and classroom.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2362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8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Safety belt law</a:t>
            </a:r>
          </a:p>
          <a:p>
            <a:pPr lvl="1"/>
            <a:r>
              <a:rPr lang="en-US" dirty="0" smtClean="0"/>
              <a:t>Where ever you sit wear seat belt</a:t>
            </a:r>
          </a:p>
          <a:p>
            <a:pPr lvl="1"/>
            <a:r>
              <a:rPr lang="en-US" dirty="0" smtClean="0"/>
              <a:t> Put children in back seat In approved seat. (8 under)</a:t>
            </a:r>
            <a:endParaRPr lang="en-US" dirty="0"/>
          </a:p>
          <a:p>
            <a:r>
              <a:rPr lang="en-US" dirty="0" smtClean="0"/>
              <a:t>Speed limits</a:t>
            </a:r>
          </a:p>
          <a:p>
            <a:pPr lvl="1"/>
            <a:r>
              <a:rPr lang="en-US" dirty="0" smtClean="0"/>
              <a:t>Freeways </a:t>
            </a:r>
            <a:r>
              <a:rPr lang="en-US" dirty="0" err="1" smtClean="0"/>
              <a:t>tollways</a:t>
            </a:r>
            <a:r>
              <a:rPr lang="en-US" dirty="0" smtClean="0"/>
              <a:t>  55-65mph</a:t>
            </a:r>
          </a:p>
          <a:p>
            <a:pPr lvl="1"/>
            <a:r>
              <a:rPr lang="en-US" dirty="0" smtClean="0"/>
              <a:t>City towns  30mph</a:t>
            </a:r>
          </a:p>
          <a:p>
            <a:pPr lvl="1"/>
            <a:r>
              <a:rPr lang="en-US" dirty="0" smtClean="0"/>
              <a:t>Alleys 15mph</a:t>
            </a:r>
          </a:p>
          <a:p>
            <a:pPr lvl="1"/>
            <a:r>
              <a:rPr lang="en-US" dirty="0" smtClean="0"/>
              <a:t>School zones 20mph 7am-4pm on school days  (no cell phones)</a:t>
            </a:r>
          </a:p>
          <a:p>
            <a:pPr lvl="1"/>
            <a:r>
              <a:rPr lang="en-US" dirty="0" smtClean="0"/>
              <a:t>Construction zones Obey posted signs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43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43201"/>
            <a:ext cx="1885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33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Funeral procession </a:t>
            </a:r>
          </a:p>
          <a:p>
            <a:r>
              <a:rPr lang="en-US" dirty="0" smtClean="0"/>
              <a:t>Right of way</a:t>
            </a:r>
          </a:p>
          <a:p>
            <a:pPr lvl="1"/>
            <a:r>
              <a:rPr lang="en-US" dirty="0" smtClean="0"/>
              <a:t>Always yield to your right </a:t>
            </a:r>
          </a:p>
          <a:p>
            <a:pPr lvl="1"/>
            <a:r>
              <a:rPr lang="en-US" dirty="0" smtClean="0"/>
              <a:t>Must be giving never assumed </a:t>
            </a:r>
          </a:p>
          <a:p>
            <a:r>
              <a:rPr lang="en-US" dirty="0" smtClean="0"/>
              <a:t>Passing</a:t>
            </a:r>
            <a:endParaRPr lang="en-US" dirty="0"/>
          </a:p>
          <a:p>
            <a:pPr lvl="1"/>
            <a:r>
              <a:rPr lang="en-US" dirty="0" smtClean="0"/>
              <a:t>Pass on left </a:t>
            </a:r>
          </a:p>
          <a:p>
            <a:pPr lvl="1"/>
            <a:r>
              <a:rPr lang="en-US" dirty="0" smtClean="0"/>
              <a:t>No Passing (curves, hill, tunnels, </a:t>
            </a:r>
            <a:r>
              <a:rPr lang="en-US" dirty="0" err="1" smtClean="0"/>
              <a:t>soild</a:t>
            </a:r>
            <a:r>
              <a:rPr lang="en-US" dirty="0" smtClean="0"/>
              <a:t> lines)</a:t>
            </a:r>
          </a:p>
          <a:p>
            <a:pPr lvl="1"/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2" y="1143000"/>
            <a:ext cx="3217598" cy="23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2333625" cy="153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9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Signaling </a:t>
            </a:r>
          </a:p>
          <a:p>
            <a:pPr lvl="1"/>
            <a:r>
              <a:rPr lang="en-US" dirty="0" smtClean="0"/>
              <a:t>Signal 100 feet before turn</a:t>
            </a:r>
          </a:p>
          <a:p>
            <a:pPr lvl="1"/>
            <a:r>
              <a:rPr lang="en-US" dirty="0" smtClean="0"/>
              <a:t>To inform others of your intentions</a:t>
            </a:r>
          </a:p>
          <a:p>
            <a:r>
              <a:rPr lang="en-US" dirty="0" smtClean="0"/>
              <a:t>Special Stops</a:t>
            </a:r>
          </a:p>
          <a:p>
            <a:pPr lvl="1"/>
            <a:r>
              <a:rPr lang="en-US" dirty="0" smtClean="0"/>
              <a:t>School bus	</a:t>
            </a:r>
          </a:p>
          <a:p>
            <a:pPr lvl="2"/>
            <a:r>
              <a:rPr lang="en-US" dirty="0" smtClean="0"/>
              <a:t>Stop when stop sign out flashing lights (two way high)</a:t>
            </a:r>
          </a:p>
          <a:p>
            <a:pPr lvl="2"/>
            <a:r>
              <a:rPr lang="en-US" dirty="0" smtClean="0"/>
              <a:t> Don’t have to stop four or more lane highway or if traveling in opposite direction . (always drive cautiously)</a:t>
            </a:r>
          </a:p>
          <a:p>
            <a:pPr lvl="1"/>
            <a:r>
              <a:rPr lang="en-US" dirty="0" smtClean="0"/>
              <a:t>Railroad </a:t>
            </a:r>
          </a:p>
          <a:p>
            <a:pPr lvl="2"/>
            <a:r>
              <a:rPr lang="en-US" dirty="0" smtClean="0"/>
              <a:t>Stop 15 to 50 feet away when lights flashing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-- </a:t>
            </a:r>
            <a:r>
              <a:rPr lang="en-US" sz="2800" dirty="0" smtClean="0"/>
              <a:t>Alleys/driveways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come to complete stop before entering sidewalk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86" y="609600"/>
            <a:ext cx="297311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12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427</Words>
  <Application>Microsoft Office PowerPoint</Application>
  <PresentationFormat>On-screen Show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Rules of the Road</vt:lpstr>
      <vt:lpstr>Chapter 1</vt:lpstr>
      <vt:lpstr>Chapter 1 Cont</vt:lpstr>
      <vt:lpstr>Chapter 2 </vt:lpstr>
      <vt:lpstr>Chapter 3</vt:lpstr>
      <vt:lpstr>Chapter 3  Graduated Driver licensing Program (GDL) </vt:lpstr>
      <vt:lpstr>Chapter 4 </vt:lpstr>
      <vt:lpstr>Chapter 4</vt:lpstr>
      <vt:lpstr>Chapter 4 </vt:lpstr>
      <vt:lpstr>Chapter 4 </vt:lpstr>
      <vt:lpstr>Chapter 5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the Road</dc:title>
  <dc:creator>Matt</dc:creator>
  <cp:lastModifiedBy>Matt</cp:lastModifiedBy>
  <cp:revision>13</cp:revision>
  <dcterms:created xsi:type="dcterms:W3CDTF">2012-09-27T14:03:30Z</dcterms:created>
  <dcterms:modified xsi:type="dcterms:W3CDTF">2015-09-28T17:33:39Z</dcterms:modified>
</cp:coreProperties>
</file>