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7" r:id="rId4"/>
    <p:sldId id="258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97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9B831-C181-4AC5-91C4-38B0EDE3DEF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96EDE6-ACBA-4F94-897E-0673CDD6E9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Negotiating Intersections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Uncontrolled Intersections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Uncontrolled intersection has no sign or signals to regulate traffic.</a:t>
            </a:r>
          </a:p>
          <a:p>
            <a:r>
              <a:rPr lang="en-US" dirty="0" smtClean="0"/>
              <a:t>Most uncontrolled intersections are located in residential areas where there is light traffic.</a:t>
            </a:r>
          </a:p>
          <a:p>
            <a:r>
              <a:rPr lang="en-US" dirty="0" smtClean="0"/>
              <a:t>These intersections are very dangerous because not all people look as they pass through these intersections.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772025"/>
            <a:ext cx="32766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433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Uncontrolled Intersections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Approaching an uncontrolled intersection.</a:t>
            </a:r>
          </a:p>
          <a:p>
            <a:pPr lvl="1"/>
            <a:r>
              <a:rPr lang="en-US" sz="2800" dirty="0" smtClean="0"/>
              <a:t>Identify the intersection</a:t>
            </a:r>
          </a:p>
          <a:p>
            <a:pPr lvl="1"/>
            <a:r>
              <a:rPr lang="en-US" sz="2800" dirty="0" smtClean="0"/>
              <a:t>As you approach intersection let off accelerator and cover brake.</a:t>
            </a:r>
          </a:p>
          <a:p>
            <a:pPr lvl="1"/>
            <a:r>
              <a:rPr lang="en-US" sz="2800" dirty="0" smtClean="0"/>
              <a:t> Before entering the intersection look left and than right to check for traffic.</a:t>
            </a:r>
          </a:p>
          <a:p>
            <a:pPr lvl="1"/>
            <a:r>
              <a:rPr lang="en-US" sz="2800" dirty="0" smtClean="0"/>
              <a:t>Stop if there is traffic </a:t>
            </a:r>
          </a:p>
          <a:p>
            <a:pPr lvl="1"/>
            <a:r>
              <a:rPr lang="en-US" sz="2800" dirty="0" smtClean="0"/>
              <a:t>If clear move foot back to accelerator and go through intersection.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9673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Uncontrolled Intersections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Identifying restrictions in uncontrolled intersections.</a:t>
            </a:r>
          </a:p>
          <a:p>
            <a:pPr lvl="1"/>
            <a:r>
              <a:rPr lang="en-US" sz="2800" dirty="0" smtClean="0"/>
              <a:t>Parked cars on the street.</a:t>
            </a:r>
          </a:p>
          <a:p>
            <a:pPr lvl="1"/>
            <a:r>
              <a:rPr lang="en-US" sz="2800" dirty="0" smtClean="0"/>
              <a:t>Bushes or trees block signs.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460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Railroad crossings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Railroad crossing.</a:t>
            </a:r>
          </a:p>
          <a:p>
            <a:pPr lvl="1"/>
            <a:r>
              <a:rPr lang="en-US" sz="2400" dirty="0" smtClean="0"/>
              <a:t>Crossing that has electric signals.</a:t>
            </a:r>
          </a:p>
          <a:p>
            <a:pPr lvl="2"/>
            <a:r>
              <a:rPr lang="en-US" sz="2400" dirty="0" smtClean="0"/>
              <a:t>Cross buck</a:t>
            </a:r>
          </a:p>
          <a:p>
            <a:pPr lvl="2"/>
            <a:r>
              <a:rPr lang="en-US" sz="2400" dirty="0" smtClean="0"/>
              <a:t>Red flashing lights </a:t>
            </a:r>
          </a:p>
          <a:p>
            <a:pPr lvl="2"/>
            <a:r>
              <a:rPr lang="en-US" sz="2400" dirty="0" smtClean="0"/>
              <a:t>Bells rings</a:t>
            </a:r>
          </a:p>
          <a:p>
            <a:r>
              <a:rPr lang="en-US" dirty="0" smtClean="0"/>
              <a:t>Passive railroad crossing.</a:t>
            </a:r>
          </a:p>
          <a:p>
            <a:pPr lvl="1"/>
            <a:r>
              <a:rPr lang="en-US" sz="2400" dirty="0" smtClean="0"/>
              <a:t>These crossing have no electric warning signs.</a:t>
            </a:r>
          </a:p>
          <a:p>
            <a:pPr lvl="1"/>
            <a:r>
              <a:rPr lang="en-US" sz="2400" dirty="0" smtClean="0"/>
              <a:t>Usually in rural and low populated areas.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50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Active and Passive railroad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93502"/>
            <a:ext cx="4476466" cy="29951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900" y="2843284"/>
            <a:ext cx="425731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Railroad Crossing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Precautions crossing intersections.</a:t>
            </a:r>
          </a:p>
          <a:p>
            <a:pPr lvl="1"/>
            <a:r>
              <a:rPr lang="en-US" sz="2400" dirty="0" smtClean="0"/>
              <a:t>Slow be ready to stop.</a:t>
            </a:r>
          </a:p>
          <a:p>
            <a:pPr lvl="1"/>
            <a:r>
              <a:rPr lang="en-US" sz="2400" dirty="0" smtClean="0"/>
              <a:t>Look both ways before crossing.</a:t>
            </a:r>
          </a:p>
          <a:p>
            <a:pPr lvl="1"/>
            <a:r>
              <a:rPr lang="en-US" sz="2400" dirty="0" smtClean="0"/>
              <a:t>Listen for train noises.</a:t>
            </a:r>
          </a:p>
          <a:p>
            <a:pPr lvl="1"/>
            <a:r>
              <a:rPr lang="en-US" sz="2400" dirty="0" smtClean="0"/>
              <a:t>Stop 15 feet before railroad tracks.</a:t>
            </a:r>
          </a:p>
          <a:p>
            <a:pPr lvl="1"/>
            <a:r>
              <a:rPr lang="en-US" sz="2400" dirty="0" smtClean="0"/>
              <a:t>Wait for train to pass than look both ways before crossing.</a:t>
            </a:r>
          </a:p>
          <a:p>
            <a:pPr lvl="1"/>
            <a:r>
              <a:rPr lang="en-US" sz="2400" dirty="0" smtClean="0"/>
              <a:t>Drive across railroad tracks only when there is enough space to clear tracks.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227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</a:t>
            </a:r>
          </a:p>
          <a:p>
            <a:pPr lvl="1"/>
            <a:r>
              <a:rPr lang="en-US" sz="2400" dirty="0" smtClean="0"/>
              <a:t>Intersection,  Right of way, gap, joining traffic, roundabout</a:t>
            </a:r>
          </a:p>
          <a:p>
            <a:r>
              <a:rPr lang="en-US" dirty="0" smtClean="0"/>
              <a:t>Describe a situation that a driver must yield the right of way?</a:t>
            </a:r>
          </a:p>
          <a:p>
            <a:r>
              <a:rPr lang="en-US" dirty="0" smtClean="0"/>
              <a:t>How does an unprotected left turn differ from a protected left turn?</a:t>
            </a:r>
          </a:p>
          <a:p>
            <a:r>
              <a:rPr lang="en-US" dirty="0" smtClean="0"/>
              <a:t>What’s the difference between uncontrolled and controlled intersections?  Why are uncontrolled intersections more dangerous?</a:t>
            </a:r>
          </a:p>
        </p:txBody>
      </p:sp>
    </p:spTree>
    <p:extLst>
      <p:ext uri="{BB962C8B-B14F-4D97-AF65-F5344CB8AC3E}">
        <p14:creationId xmlns:p14="http://schemas.microsoft.com/office/powerpoint/2010/main" val="16393285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Intersections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Tips for Identifying an Intersection</a:t>
            </a:r>
          </a:p>
          <a:p>
            <a:pPr lvl="1"/>
            <a:r>
              <a:rPr lang="en-US" sz="3000" dirty="0" smtClean="0"/>
              <a:t>Street lights and signs.</a:t>
            </a:r>
          </a:p>
          <a:p>
            <a:pPr lvl="1"/>
            <a:r>
              <a:rPr lang="en-US" sz="3000" dirty="0" smtClean="0"/>
              <a:t>Roadway markings, such as a stop sign or signal.</a:t>
            </a:r>
          </a:p>
          <a:p>
            <a:pPr lvl="1"/>
            <a:r>
              <a:rPr lang="en-US" sz="3000" dirty="0" smtClean="0"/>
              <a:t>Stopping or turning traffic.</a:t>
            </a:r>
          </a:p>
          <a:p>
            <a:pPr lvl="1"/>
            <a:r>
              <a:rPr lang="en-US" sz="3000" dirty="0" smtClean="0"/>
              <a:t>Pedestrians </a:t>
            </a:r>
          </a:p>
          <a:p>
            <a:pPr lvl="1"/>
            <a:r>
              <a:rPr lang="en-US" sz="3000" dirty="0" smtClean="0"/>
              <a:t>Rows of fences and mailboxes.</a:t>
            </a:r>
          </a:p>
          <a:p>
            <a:pPr lvl="1"/>
            <a:r>
              <a:rPr lang="en-US" sz="3000" dirty="0" smtClean="0"/>
              <a:t>Power lines crossing over street.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657600"/>
            <a:ext cx="14668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168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Searching Intersections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Approaching an Intersection</a:t>
            </a:r>
          </a:p>
          <a:p>
            <a:pPr lvl="1"/>
            <a:r>
              <a:rPr lang="en-US" sz="2400" dirty="0" smtClean="0"/>
              <a:t>12-15 seconds away</a:t>
            </a:r>
          </a:p>
          <a:p>
            <a:pPr lvl="2"/>
            <a:r>
              <a:rPr lang="en-US" sz="2400" dirty="0" smtClean="0"/>
              <a:t>Check for signs and signals</a:t>
            </a:r>
          </a:p>
          <a:p>
            <a:pPr lvl="2"/>
            <a:r>
              <a:rPr lang="en-US" sz="2400" dirty="0" smtClean="0"/>
              <a:t> solve any path of travel or line of sight restrictions.</a:t>
            </a:r>
          </a:p>
          <a:p>
            <a:pPr lvl="1"/>
            <a:r>
              <a:rPr lang="en-US" sz="2400" dirty="0" smtClean="0"/>
              <a:t>4-6 seconds away</a:t>
            </a:r>
          </a:p>
          <a:p>
            <a:pPr lvl="2"/>
            <a:r>
              <a:rPr lang="en-US" sz="2400" dirty="0" smtClean="0"/>
              <a:t>Widen your search to the left and right.</a:t>
            </a:r>
          </a:p>
          <a:p>
            <a:pPr lvl="2"/>
            <a:r>
              <a:rPr lang="en-US" sz="2400" dirty="0" smtClean="0"/>
              <a:t>Identify any potential hazards.</a:t>
            </a:r>
          </a:p>
          <a:p>
            <a:pPr lvl="1"/>
            <a:r>
              <a:rPr lang="en-US" sz="2400" dirty="0" smtClean="0"/>
              <a:t>2 seconds away</a:t>
            </a:r>
          </a:p>
          <a:p>
            <a:pPr lvl="2"/>
            <a:r>
              <a:rPr lang="en-US" sz="2400" dirty="0" smtClean="0"/>
              <a:t>Reached point of no return.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61080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Right of way and judging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3999"/>
            <a:ext cx="8229600" cy="4724401"/>
          </a:xfrm>
        </p:spPr>
        <p:txBody>
          <a:bodyPr>
            <a:normAutofit/>
          </a:bodyPr>
          <a:lstStyle/>
          <a:p>
            <a:r>
              <a:rPr lang="en-US" dirty="0" smtClean="0"/>
              <a:t>Right of Way</a:t>
            </a:r>
          </a:p>
          <a:p>
            <a:pPr lvl="1"/>
            <a:r>
              <a:rPr lang="en-US" sz="2400" dirty="0" smtClean="0"/>
              <a:t>Your action should not cause others that you should of yielded to, to slow, stop, or change path of travel.</a:t>
            </a:r>
          </a:p>
          <a:p>
            <a:pPr lvl="1"/>
            <a:r>
              <a:rPr lang="en-US" sz="2400" dirty="0" smtClean="0"/>
              <a:t>Traffic signs only show who should yield the right of way. They don’t stop traffic.</a:t>
            </a:r>
          </a:p>
          <a:p>
            <a:pPr lvl="1"/>
            <a:r>
              <a:rPr lang="en-US" sz="2400" dirty="0" smtClean="0"/>
              <a:t>Yield always to your right.</a:t>
            </a:r>
          </a:p>
          <a:p>
            <a:pPr lvl="1"/>
            <a:r>
              <a:rPr lang="en-US" sz="2400" dirty="0" smtClean="0"/>
              <a:t>Don’t assume others will always yield to you.</a:t>
            </a:r>
          </a:p>
          <a:p>
            <a:pPr lvl="1"/>
            <a:r>
              <a:rPr lang="en-US" sz="2400" dirty="0" smtClean="0"/>
              <a:t>Sometimes it is better to yield even when the other vehicle is supposed to.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970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Determining Right of way and </a:t>
            </a:r>
            <a:r>
              <a:rPr lang="en-US" sz="4000" dirty="0" smtClean="0">
                <a:solidFill>
                  <a:prstClr val="black"/>
                </a:solidFill>
              </a:rPr>
              <a:t>Judging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Judging Gaps </a:t>
            </a:r>
          </a:p>
          <a:p>
            <a:pPr lvl="1"/>
            <a:r>
              <a:rPr lang="en-US" sz="2400" dirty="0" smtClean="0"/>
              <a:t>Gap - is the distance between to vehicle.</a:t>
            </a:r>
          </a:p>
          <a:p>
            <a:pPr lvl="1"/>
            <a:r>
              <a:rPr lang="en-US" sz="2400" dirty="0" smtClean="0"/>
              <a:t>The size of the gap you need depends on the maneuver that you plan on making.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Joining traffic</a:t>
            </a:r>
          </a:p>
          <a:p>
            <a:pPr lvl="2">
              <a:buFont typeface="Courier New" pitchFamily="49" charset="0"/>
              <a:buChar char="o"/>
            </a:pPr>
            <a:r>
              <a:rPr lang="en-US" sz="2400" dirty="0" smtClean="0"/>
              <a:t>Making a right turn and speeding up to 30mph takes about 6 seconds.</a:t>
            </a:r>
          </a:p>
          <a:p>
            <a:pPr lvl="2">
              <a:buFont typeface="Courier New" pitchFamily="49" charset="0"/>
              <a:buChar char="o"/>
            </a:pPr>
            <a:r>
              <a:rPr lang="en-US" sz="2400" dirty="0" smtClean="0"/>
              <a:t>Making right turns are safer</a:t>
            </a:r>
          </a:p>
          <a:p>
            <a:pPr marL="914400" lvl="2" indent="0">
              <a:buNone/>
            </a:pPr>
            <a:r>
              <a:rPr lang="en-US" sz="2400" dirty="0" smtClean="0"/>
              <a:t> than crossing traffic .</a:t>
            </a:r>
          </a:p>
          <a:p>
            <a:pPr lvl="2"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57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8488000" cy="418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6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controlled intersection is one that has traffic signs or traffic signals to determine right of way.</a:t>
            </a:r>
          </a:p>
          <a:p>
            <a:r>
              <a:rPr lang="en-US" sz="2800" dirty="0" smtClean="0"/>
              <a:t>Controlled intersection signs</a:t>
            </a:r>
          </a:p>
          <a:p>
            <a:pPr lvl="1"/>
            <a:r>
              <a:rPr lang="en-US" sz="2800" dirty="0" smtClean="0"/>
              <a:t>Yield, stop, slow.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73690"/>
            <a:ext cx="4114800" cy="273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792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Controlled Intersection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Controlled intersection signals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Fresh green </a:t>
            </a:r>
            <a:r>
              <a:rPr lang="en-US" sz="2400" dirty="0" smtClean="0">
                <a:solidFill>
                  <a:prstClr val="black"/>
                </a:solidFill>
              </a:rPr>
              <a:t>light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Stale green light 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Delayed green light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Yellow light 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Red light 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Unprotected left turns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Protected left turns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10937"/>
            <a:ext cx="413831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45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Controlled Intersection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Turning on red </a:t>
            </a:r>
          </a:p>
          <a:p>
            <a:pPr lvl="1"/>
            <a:r>
              <a:rPr lang="en-US" sz="2400" dirty="0" smtClean="0"/>
              <a:t>Make complete stop at the intersection </a:t>
            </a:r>
          </a:p>
          <a:p>
            <a:pPr lvl="1"/>
            <a:r>
              <a:rPr lang="en-US" sz="2400" dirty="0" smtClean="0"/>
              <a:t>Check for signs, pedestrians, Bikes, and other vehicles.</a:t>
            </a:r>
          </a:p>
          <a:p>
            <a:pPr lvl="1"/>
            <a:r>
              <a:rPr lang="en-US" sz="2400" dirty="0" smtClean="0"/>
              <a:t>Once all clear than you can make right turn.</a:t>
            </a:r>
          </a:p>
          <a:p>
            <a:pPr lvl="1"/>
            <a:r>
              <a:rPr lang="en-US" sz="2400" dirty="0" smtClean="0"/>
              <a:t>You can only make a left turn on red when turning onto a one way street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16" y="4724400"/>
            <a:ext cx="1943242" cy="194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12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2862</TotalTime>
  <Words>620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Negotiating Intersections</vt:lpstr>
      <vt:lpstr>Intersections </vt:lpstr>
      <vt:lpstr>Searching Intersections</vt:lpstr>
      <vt:lpstr>Determining Right of way and judging gaps</vt:lpstr>
      <vt:lpstr>Determining Right of way and Judging Gaps</vt:lpstr>
      <vt:lpstr>PowerPoint Presentation</vt:lpstr>
      <vt:lpstr>Controlled intersection</vt:lpstr>
      <vt:lpstr>Controlled Intersection (Cont)</vt:lpstr>
      <vt:lpstr>Controlled Intersection </vt:lpstr>
      <vt:lpstr>Uncontrolled Intersections</vt:lpstr>
      <vt:lpstr>Uncontrolled Intersections</vt:lpstr>
      <vt:lpstr>Uncontrolled Intersections (Cont)</vt:lpstr>
      <vt:lpstr>Railroad crossings</vt:lpstr>
      <vt:lpstr>Active and Passive railroad</vt:lpstr>
      <vt:lpstr>Railroad Crossing </vt:lpstr>
      <vt:lpstr>Review Questions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Matt</dc:creator>
  <cp:lastModifiedBy>Matt</cp:lastModifiedBy>
  <cp:revision>24</cp:revision>
  <dcterms:created xsi:type="dcterms:W3CDTF">2012-08-28T16:15:23Z</dcterms:created>
  <dcterms:modified xsi:type="dcterms:W3CDTF">2012-11-14T16:59:01Z</dcterms:modified>
</cp:coreProperties>
</file>