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64" r:id="rId4"/>
    <p:sldId id="265" r:id="rId5"/>
    <p:sldId id="257" r:id="rId6"/>
    <p:sldId id="258" r:id="rId7"/>
    <p:sldId id="259" r:id="rId8"/>
    <p:sldId id="260" r:id="rId9"/>
    <p:sldId id="266" r:id="rId10"/>
    <p:sldId id="267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0DF9-3847-4702-867C-D720996B4D7A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A0BF-C513-42C2-98BE-28DEEB316C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0DF9-3847-4702-867C-D720996B4D7A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A0BF-C513-42C2-98BE-28DEEB316C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0DF9-3847-4702-867C-D720996B4D7A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A0BF-C513-42C2-98BE-28DEEB316C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0DF9-3847-4702-867C-D720996B4D7A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A0BF-C513-42C2-98BE-28DEEB316C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0DF9-3847-4702-867C-D720996B4D7A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A0BF-C513-42C2-98BE-28DEEB316C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0DF9-3847-4702-867C-D720996B4D7A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A0BF-C513-42C2-98BE-28DEEB316CC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0DF9-3847-4702-867C-D720996B4D7A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A0BF-C513-42C2-98BE-28DEEB316C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0DF9-3847-4702-867C-D720996B4D7A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A0BF-C513-42C2-98BE-28DEEB316C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0DF9-3847-4702-867C-D720996B4D7A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A0BF-C513-42C2-98BE-28DEEB316C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0DF9-3847-4702-867C-D720996B4D7A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A6A0BF-C513-42C2-98BE-28DEEB316C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0DF9-3847-4702-867C-D720996B4D7A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A0BF-C513-42C2-98BE-28DEEB316C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17A0DF9-3847-4702-867C-D720996B4D7A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7A6A0BF-C513-42C2-98BE-28DEEB316C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/>
              <a:t>AUTO BUDGET PLAN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C:\Users\User\Downloads\2013_ford_focus_sedan_se_fqh_evox_1_400 (3)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124200"/>
            <a:ext cx="6553200" cy="3352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216056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709"/>
            <a:ext cx="9144000" cy="5534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073910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760"/>
            <a:ext cx="7924800" cy="100584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sz="3600" dirty="0"/>
              <a:t>TOTAL ESTIMATED MONTHLY AUTO EXPENSES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959611"/>
            <a:ext cx="7520940" cy="3069590"/>
          </a:xfrm>
          <a:solidFill>
            <a:schemeClr val="accent2"/>
          </a:solidFill>
        </p:spPr>
        <p:txBody>
          <a:bodyPr/>
          <a:lstStyle/>
          <a:p>
            <a:r>
              <a:rPr lang="en-US" dirty="0"/>
              <a:t>  </a:t>
            </a:r>
            <a:r>
              <a:rPr lang="en-US" sz="2400" dirty="0"/>
              <a:t>MONTHLY CAR PAYMENT:   $221.85</a:t>
            </a:r>
          </a:p>
          <a:p>
            <a:r>
              <a:rPr lang="en-US" sz="2400" dirty="0"/>
              <a:t>+MONTHLY INSURANCE:      $168.00</a:t>
            </a:r>
          </a:p>
          <a:p>
            <a:r>
              <a:rPr lang="en-US" sz="2400" dirty="0"/>
              <a:t>+FUEL COST                             $80.40</a:t>
            </a:r>
          </a:p>
          <a:p>
            <a:r>
              <a:rPr lang="en-US" sz="2400" u="sng" dirty="0"/>
              <a:t>+INCIDENTAL COSTS               $30.00_______</a:t>
            </a:r>
          </a:p>
          <a:p>
            <a:r>
              <a:rPr lang="en-US" sz="2400" dirty="0"/>
              <a:t>                                                 </a:t>
            </a:r>
            <a:r>
              <a:rPr lang="en-US" sz="2400" u="sng" dirty="0"/>
              <a:t>$500.25/MONTH</a:t>
            </a:r>
          </a:p>
        </p:txBody>
      </p:sp>
    </p:spTree>
    <p:extLst>
      <p:ext uri="{BB962C8B-B14F-4D97-AF65-F5344CB8AC3E}">
        <p14:creationId xmlns:p14="http://schemas.microsoft.com/office/powerpoint/2010/main" val="2224719680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AFFORD THIS MONTHLY PAYMENT??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3361" y="1100138"/>
            <a:ext cx="6379502" cy="3579812"/>
          </a:xfrm>
        </p:spPr>
      </p:pic>
    </p:spTree>
    <p:extLst>
      <p:ext uri="{BB962C8B-B14F-4D97-AF65-F5344CB8AC3E}">
        <p14:creationId xmlns:p14="http://schemas.microsoft.com/office/powerpoint/2010/main" val="420837679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9600"/>
            <a:ext cx="4267200" cy="42195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609600"/>
            <a:ext cx="4114800" cy="421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782884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81001"/>
            <a:ext cx="4038600" cy="43472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81002"/>
            <a:ext cx="4495800" cy="4219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44835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9602"/>
            <a:ext cx="4191000" cy="409098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609601"/>
            <a:ext cx="4191000" cy="4090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624304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sz="4800" dirty="0"/>
              <a:t>MOTOR VEHICLE CHOICE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3200" dirty="0"/>
              <a:t>MAKE: </a:t>
            </a:r>
            <a:r>
              <a:rPr lang="en-US" sz="3200" u="sng" dirty="0"/>
              <a:t>FORD____</a:t>
            </a:r>
          </a:p>
          <a:p>
            <a:r>
              <a:rPr lang="en-US" sz="3200" dirty="0"/>
              <a:t>MODEL: </a:t>
            </a:r>
            <a:r>
              <a:rPr lang="en-US" sz="3200" u="sng" dirty="0"/>
              <a:t>FOCUS__</a:t>
            </a:r>
          </a:p>
          <a:p>
            <a:r>
              <a:rPr lang="en-US" sz="3200" dirty="0"/>
              <a:t>YEAR: </a:t>
            </a:r>
            <a:r>
              <a:rPr lang="en-US" sz="3200" u="sng" dirty="0"/>
              <a:t>2013______</a:t>
            </a:r>
          </a:p>
          <a:p>
            <a:r>
              <a:rPr lang="en-US" sz="3200" dirty="0"/>
              <a:t>MPG:  CITY – </a:t>
            </a:r>
            <a:r>
              <a:rPr lang="en-US" sz="3200" u="sng" dirty="0"/>
              <a:t>18_ </a:t>
            </a:r>
            <a:r>
              <a:rPr lang="en-US" sz="3200" dirty="0"/>
              <a:t>HIGHWAY – </a:t>
            </a:r>
            <a:r>
              <a:rPr lang="en-US" sz="3200" u="sng" dirty="0"/>
              <a:t>27_</a:t>
            </a:r>
          </a:p>
        </p:txBody>
      </p:sp>
    </p:spTree>
    <p:extLst>
      <p:ext uri="{BB962C8B-B14F-4D97-AF65-F5344CB8AC3E}">
        <p14:creationId xmlns:p14="http://schemas.microsoft.com/office/powerpoint/2010/main" val="3846991305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sz="5400" dirty="0"/>
              <a:t>VEHICLE PAYMENT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520940" cy="3579849"/>
          </a:xfrm>
          <a:solidFill>
            <a:schemeClr val="accent2"/>
          </a:solidFill>
        </p:spPr>
        <p:txBody>
          <a:bodyPr>
            <a:normAutofit lnSpcReduction="10000"/>
          </a:bodyPr>
          <a:lstStyle/>
          <a:p>
            <a:r>
              <a:rPr lang="en-US" sz="2800" dirty="0"/>
              <a:t>COST OF VEHICLE:  $12,499.00</a:t>
            </a:r>
          </a:p>
          <a:p>
            <a:r>
              <a:rPr lang="en-US" sz="2800" dirty="0"/>
              <a:t>DOWN PAYMENT:        $3000.00</a:t>
            </a:r>
          </a:p>
          <a:p>
            <a:r>
              <a:rPr lang="en-US" sz="2800" dirty="0"/>
              <a:t>AMOUNT FINANCED: $9,499.00</a:t>
            </a:r>
          </a:p>
          <a:p>
            <a:endParaRPr lang="en-US" dirty="0"/>
          </a:p>
          <a:p>
            <a:r>
              <a:rPr lang="en-US" sz="3200" dirty="0"/>
              <a:t>ANNUAL % RATE:  5.0%</a:t>
            </a:r>
          </a:p>
          <a:p>
            <a:r>
              <a:rPr lang="en-US" sz="3200" dirty="0"/>
              <a:t>INSTALLMENTS:  48</a:t>
            </a:r>
          </a:p>
          <a:p>
            <a:r>
              <a:rPr lang="en-US" sz="3200" dirty="0"/>
              <a:t>MONTHLY PAYMENT:  $221.85</a:t>
            </a:r>
          </a:p>
        </p:txBody>
      </p:sp>
    </p:spTree>
    <p:extLst>
      <p:ext uri="{BB962C8B-B14F-4D97-AF65-F5344CB8AC3E}">
        <p14:creationId xmlns:p14="http://schemas.microsoft.com/office/powerpoint/2010/main" val="681790466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sz="5400" dirty="0"/>
              <a:t>INSURANCE QUOTES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77200" cy="3579849"/>
          </a:xfrm>
          <a:solidFill>
            <a:schemeClr val="accent2"/>
          </a:solidFill>
        </p:spPr>
        <p:txBody>
          <a:bodyPr/>
          <a:lstStyle/>
          <a:p>
            <a:r>
              <a:rPr lang="en-US" sz="2400" dirty="0"/>
              <a:t>NAME OF INSURANCE CARRIER:  </a:t>
            </a:r>
            <a:r>
              <a:rPr lang="en-US" sz="2400" i="1" u="sng" dirty="0"/>
              <a:t>SAFE AUTO </a:t>
            </a:r>
          </a:p>
          <a:p>
            <a:r>
              <a:rPr lang="en-US" sz="2400" dirty="0"/>
              <a:t>COVERAGE:  </a:t>
            </a:r>
            <a:r>
              <a:rPr lang="en-US" sz="2400" i="1" dirty="0"/>
              <a:t>COMPREHENSIVE</a:t>
            </a:r>
            <a:r>
              <a:rPr lang="en-US" sz="2400" dirty="0"/>
              <a:t>  </a:t>
            </a:r>
            <a:r>
              <a:rPr lang="en-US" sz="2400" u="sng" dirty="0"/>
              <a:t>X </a:t>
            </a:r>
            <a:r>
              <a:rPr lang="en-US" sz="2400" dirty="0"/>
              <a:t>  LIABILITY  __</a:t>
            </a:r>
          </a:p>
          <a:p>
            <a:endParaRPr lang="en-US" sz="2400" dirty="0"/>
          </a:p>
          <a:p>
            <a:r>
              <a:rPr lang="en-US" sz="2800" u="sng" dirty="0"/>
              <a:t>PAYMENT  PLAN and AMOUNT</a:t>
            </a:r>
          </a:p>
          <a:p>
            <a:r>
              <a:rPr lang="en-US" dirty="0"/>
              <a:t>   </a:t>
            </a:r>
            <a:r>
              <a:rPr lang="en-US" sz="2400" i="1" dirty="0"/>
              <a:t>MONTHLY PAYMENT</a:t>
            </a:r>
            <a:r>
              <a:rPr lang="en-US" sz="2400" dirty="0"/>
              <a:t>:  </a:t>
            </a:r>
            <a:r>
              <a:rPr lang="en-US" sz="2400" u="sng" dirty="0"/>
              <a:t>$168.00</a:t>
            </a:r>
          </a:p>
          <a:p>
            <a:r>
              <a:rPr lang="en-US" sz="2400" dirty="0"/>
              <a:t>  QUARTERLY</a:t>
            </a:r>
            <a:r>
              <a:rPr lang="en-US" sz="2400" u="sng" dirty="0"/>
              <a:t>$483.00</a:t>
            </a:r>
          </a:p>
          <a:p>
            <a:r>
              <a:rPr lang="en-US" sz="2400" dirty="0"/>
              <a:t>  SEMI-ANNUAL:  </a:t>
            </a:r>
            <a:r>
              <a:rPr lang="en-US" sz="2400" u="sng" dirty="0"/>
              <a:t>$1028.00 </a:t>
            </a:r>
          </a:p>
        </p:txBody>
      </p:sp>
    </p:spTree>
    <p:extLst>
      <p:ext uri="{BB962C8B-B14F-4D97-AF65-F5344CB8AC3E}">
        <p14:creationId xmlns:p14="http://schemas.microsoft.com/office/powerpoint/2010/main" val="3794330863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70104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sz="6000" dirty="0"/>
              <a:t>OTHER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863840" cy="3732249"/>
          </a:xfrm>
          <a:solidFill>
            <a:schemeClr val="accent2"/>
          </a:solidFill>
        </p:spPr>
        <p:txBody>
          <a:bodyPr>
            <a:normAutofit fontScale="92500" lnSpcReduction="10000"/>
          </a:bodyPr>
          <a:lstStyle/>
          <a:p>
            <a:r>
              <a:rPr lang="en-US" sz="2200" dirty="0"/>
              <a:t>FUEL COST/GALLON</a:t>
            </a:r>
            <a:r>
              <a:rPr lang="en-US" sz="2200" u="sng" dirty="0"/>
              <a:t>: $2.68   </a:t>
            </a:r>
            <a:r>
              <a:rPr lang="en-US" sz="2200" dirty="0"/>
              <a:t> TANK CAPACITY: </a:t>
            </a:r>
            <a:r>
              <a:rPr lang="en-US" sz="2200" u="sng" dirty="0"/>
              <a:t>15 GALLONS</a:t>
            </a:r>
          </a:p>
          <a:p>
            <a:r>
              <a:rPr lang="en-US" sz="2200" dirty="0"/>
              <a:t>FUEL COST TO FILL TANK: </a:t>
            </a:r>
            <a:r>
              <a:rPr lang="en-US" sz="2200" u="sng" dirty="0"/>
              <a:t>$40.20</a:t>
            </a:r>
          </a:p>
          <a:p>
            <a:r>
              <a:rPr lang="en-US" sz="2200" dirty="0"/>
              <a:t>MILES DRIVEN  TO EMPTY TANK: </a:t>
            </a:r>
            <a:r>
              <a:rPr lang="en-US" sz="2200" u="sng" dirty="0"/>
              <a:t>270  CITY  </a:t>
            </a:r>
            <a:r>
              <a:rPr lang="en-US" sz="2200" dirty="0"/>
              <a:t>   </a:t>
            </a:r>
            <a:r>
              <a:rPr lang="en-US" sz="2200" u="sng" dirty="0"/>
              <a:t>405  HIGHWAY</a:t>
            </a:r>
          </a:p>
          <a:p>
            <a:r>
              <a:rPr lang="en-US" sz="2200" dirty="0"/>
              <a:t>CHICAGO CITY VEHICLE STICKER:  </a:t>
            </a:r>
            <a:r>
              <a:rPr lang="en-US" sz="2200" u="sng" dirty="0"/>
              <a:t>$87.00</a:t>
            </a:r>
          </a:p>
          <a:p>
            <a:r>
              <a:rPr lang="en-US" sz="2200" dirty="0"/>
              <a:t>ANNUAL VEHICLE PLATE RENEWAL:  </a:t>
            </a:r>
            <a:r>
              <a:rPr lang="en-US" sz="2200" u="sng" dirty="0"/>
              <a:t>$101.00</a:t>
            </a:r>
          </a:p>
          <a:p>
            <a:r>
              <a:rPr lang="en-US" sz="2200" dirty="0"/>
              <a:t>OIL CHANGES: (EVERY 3 MONTHS OR 3000 MILES)</a:t>
            </a:r>
          </a:p>
          <a:p>
            <a:r>
              <a:rPr lang="en-US" sz="2200" u="sng" dirty="0"/>
              <a:t>$29.99 </a:t>
            </a:r>
            <a:r>
              <a:rPr lang="en-US" sz="2200" dirty="0"/>
              <a:t>X (4) = </a:t>
            </a:r>
            <a:r>
              <a:rPr lang="en-US" sz="2200" u="sng" dirty="0"/>
              <a:t>$119.96 </a:t>
            </a:r>
            <a:r>
              <a:rPr lang="en-US" sz="2200" dirty="0"/>
              <a:t>YEAR</a:t>
            </a:r>
          </a:p>
          <a:p>
            <a:endParaRPr lang="en-US" dirty="0"/>
          </a:p>
          <a:p>
            <a:r>
              <a:rPr lang="en-US" sz="2200" u="sng" dirty="0"/>
              <a:t>INCIDENTAL  VEHICLE MAINTENANCE COSTS</a:t>
            </a:r>
          </a:p>
          <a:p>
            <a:r>
              <a:rPr lang="en-US" sz="2200" dirty="0"/>
              <a:t>WIPERS, AIR FILTERS, RADIATOR FLUSH/WINTERIZE,TIRES</a:t>
            </a:r>
          </a:p>
        </p:txBody>
      </p:sp>
    </p:spTree>
    <p:extLst>
      <p:ext uri="{BB962C8B-B14F-4D97-AF65-F5344CB8AC3E}">
        <p14:creationId xmlns:p14="http://schemas.microsoft.com/office/powerpoint/2010/main" val="2312927349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57200"/>
            <a:ext cx="4267200" cy="43053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04800"/>
            <a:ext cx="4076700" cy="4492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149258"/>
      </p:ext>
    </p:extLst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399</TotalTime>
  <Words>218</Words>
  <Application>Microsoft Office PowerPoint</Application>
  <PresentationFormat>On-screen Show (4:3)</PresentationFormat>
  <Paragraphs>40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Franklin Gothic Book</vt:lpstr>
      <vt:lpstr>Franklin Gothic Medium</vt:lpstr>
      <vt:lpstr>Tunga</vt:lpstr>
      <vt:lpstr>Wingdings</vt:lpstr>
      <vt:lpstr>Angles</vt:lpstr>
      <vt:lpstr>AUTO BUDGET PLAN</vt:lpstr>
      <vt:lpstr>PowerPoint Presentation</vt:lpstr>
      <vt:lpstr>PowerPoint Presentation</vt:lpstr>
      <vt:lpstr>PowerPoint Presentation</vt:lpstr>
      <vt:lpstr>MOTOR VEHICLE CHOICE</vt:lpstr>
      <vt:lpstr>VEHICLE PAYMENT PLAN</vt:lpstr>
      <vt:lpstr>INSURANCE QUOTES</vt:lpstr>
      <vt:lpstr>OTHER COSTS</vt:lpstr>
      <vt:lpstr>PowerPoint Presentation</vt:lpstr>
      <vt:lpstr>PowerPoint Presentation</vt:lpstr>
      <vt:lpstr>TOTAL ESTIMATED MONTHLY AUTO EXPENSES</vt:lpstr>
      <vt:lpstr>CAN YOU AFFORD THIS MONTHLY PAYMENT??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 BUDGET PLAN</dc:title>
  <dc:creator>User</dc:creator>
  <cp:lastModifiedBy>Matt</cp:lastModifiedBy>
  <cp:revision>17</cp:revision>
  <dcterms:created xsi:type="dcterms:W3CDTF">2016-11-28T14:22:18Z</dcterms:created>
  <dcterms:modified xsi:type="dcterms:W3CDTF">2016-11-30T20:58:12Z</dcterms:modified>
</cp:coreProperties>
</file>